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102475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792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CALENDAR</a:t>
            </a:r>
            <a:r>
              <a:rPr lang="en-US" dirty="0" smtClean="0"/>
              <a:t> 1/winter, spring, summer/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Autor: Mgr. Ivana Tesařová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286000" y="375216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Materiál vznikl v rámci projektu Škola pro život</a:t>
            </a:r>
          </a:p>
          <a:p>
            <a:r>
              <a:rPr lang="cs-CZ" dirty="0" err="1"/>
              <a:t>č.proj</a:t>
            </a:r>
            <a:r>
              <a:rPr lang="cs-CZ" dirty="0"/>
              <a:t>. CZ.1.07/1.4.00/21.2165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162" y="4398497"/>
            <a:ext cx="4511675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363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366594"/>
              </p:ext>
            </p:extLst>
          </p:nvPr>
        </p:nvGraphicFramePr>
        <p:xfrm>
          <a:off x="1115616" y="692696"/>
          <a:ext cx="7416824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08412"/>
                <a:gridCol w="3708412"/>
              </a:tblGrid>
              <a:tr h="1082412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 sloužící k procvičování a současně jako názorná pomůcka.</a:t>
                      </a:r>
                      <a:r>
                        <a:rPr lang="cs-CZ" baseline="0" dirty="0" smtClean="0"/>
                        <a:t> Obsahují názvy měsíců, řadové číslovky, narozeniny </a:t>
                      </a:r>
                      <a:r>
                        <a:rPr lang="cs-CZ" baseline="0" dirty="0" err="1" smtClean="0"/>
                        <a:t>žáků,svátky.Lze</a:t>
                      </a:r>
                      <a:r>
                        <a:rPr lang="cs-CZ" baseline="0" dirty="0" smtClean="0"/>
                        <a:t> je využít k procvičování slovesa </a:t>
                      </a:r>
                      <a:r>
                        <a:rPr lang="cs-CZ" baseline="0" dirty="0" err="1" smtClean="0"/>
                        <a:t>can</a:t>
                      </a:r>
                      <a:r>
                        <a:rPr lang="cs-CZ" baseline="0" dirty="0" smtClean="0"/>
                        <a:t>. </a:t>
                      </a:r>
                      <a:endParaRPr lang="cs-CZ" dirty="0"/>
                    </a:p>
                  </a:txBody>
                  <a:tcPr/>
                </a:tc>
              </a:tr>
              <a:tr h="355992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274361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Anglický jazyk</a:t>
                      </a:r>
                      <a:endParaRPr lang="cs-CZ" dirty="0"/>
                    </a:p>
                  </a:txBody>
                  <a:tcPr/>
                </a:tc>
              </a:tr>
              <a:tr h="676507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Rozumí známým slovům a větám se vztahem k osvojovaným tématům, doplňuje potřebné informace.</a:t>
                      </a:r>
                      <a:endParaRPr lang="cs-CZ" dirty="0"/>
                    </a:p>
                  </a:txBody>
                  <a:tcPr/>
                </a:tc>
              </a:tr>
              <a:tr h="274361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</a:t>
                      </a:r>
                      <a:endParaRPr lang="cs-CZ" dirty="0"/>
                    </a:p>
                  </a:txBody>
                  <a:tcPr/>
                </a:tc>
              </a:tr>
              <a:tr h="274361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 4. a 5. ročníku</a:t>
                      </a:r>
                      <a:endParaRPr lang="cs-CZ" dirty="0"/>
                    </a:p>
                  </a:txBody>
                  <a:tcPr/>
                </a:tc>
              </a:tr>
              <a:tr h="473555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</a:t>
                      </a:r>
                      <a:r>
                        <a:rPr lang="cs-CZ" baseline="0" dirty="0" smtClean="0"/>
                        <a:t> si přečtou výchozí text ke každému měsíci a doplní jej autentickým obrázkem a dalšími informacemi s využitím řadových číslovek, svátků a narozenin spolužáků. </a:t>
                      </a:r>
                      <a:r>
                        <a:rPr lang="cs-CZ" baseline="0" smtClean="0"/>
                        <a:t>Skupinová práce.</a:t>
                      </a:r>
                      <a:endParaRPr lang="cs-CZ" dirty="0"/>
                    </a:p>
                  </a:txBody>
                  <a:tcPr/>
                </a:tc>
              </a:tr>
              <a:tr h="149736"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2. 2. 2012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14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275856" y="953763"/>
            <a:ext cx="2565126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4800" b="1" i="1" dirty="0" smtClean="0"/>
              <a:t>JANUARY</a:t>
            </a:r>
            <a:endParaRPr lang="cs-CZ" sz="4800" b="1" i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971600" y="2132856"/>
            <a:ext cx="6911700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D</a:t>
            </a:r>
            <a:r>
              <a:rPr lang="en-US" i="1" dirty="0" smtClean="0"/>
              <a:t>raw your picture.  </a:t>
            </a:r>
            <a:r>
              <a:rPr lang="en-US" dirty="0" smtClean="0"/>
              <a:t>It’s beautiful winter day. I can make a snowman and </a:t>
            </a:r>
          </a:p>
          <a:p>
            <a:r>
              <a:rPr lang="en-US" dirty="0" smtClean="0"/>
              <a:t>                                  play in the snow with my friends: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Festivals:  </a:t>
            </a:r>
            <a:r>
              <a:rPr lang="en-US" b="1" dirty="0" smtClean="0"/>
              <a:t>New Year’s Day </a:t>
            </a:r>
            <a:r>
              <a:rPr lang="en-US" dirty="0" smtClean="0"/>
              <a:t>is on the ……………………………………………………….</a:t>
            </a:r>
          </a:p>
          <a:p>
            <a:r>
              <a:rPr lang="en-US" b="1" dirty="0" smtClean="0"/>
              <a:t>HAPPY BIRTHDAY TO …………………………………………………………………………..</a:t>
            </a:r>
            <a:endParaRPr lang="en-US" b="1" dirty="0"/>
          </a:p>
          <a:p>
            <a:endParaRPr lang="en-US" dirty="0" smtClean="0"/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87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267744" y="1340768"/>
            <a:ext cx="3816424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 smtClean="0"/>
              <a:t>FEBRUARY</a:t>
            </a:r>
            <a:endParaRPr lang="cs-CZ" sz="48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15616" y="2492896"/>
            <a:ext cx="658975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can listen to the music, dance and celebrate Saint Valentine’s Day: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Saint Valentine’s Day </a:t>
            </a:r>
            <a:r>
              <a:rPr lang="en-US" dirty="0" smtClean="0"/>
              <a:t>is on the ……………………………………………………….</a:t>
            </a:r>
          </a:p>
          <a:p>
            <a:r>
              <a:rPr lang="en-US" b="1" dirty="0" smtClean="0"/>
              <a:t>HAPPY BIRTHDAY TO ……………………………………………………………………..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03104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131840" y="767427"/>
            <a:ext cx="2145459" cy="83099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4800" b="1" i="1" dirty="0">
                <a:solidFill>
                  <a:prstClr val="black"/>
                </a:solidFill>
              </a:rPr>
              <a:t>MARCH</a:t>
            </a:r>
            <a:endParaRPr lang="cs-CZ" sz="4800" b="1" i="1" dirty="0">
              <a:solidFill>
                <a:prstClr val="black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339752" y="1763524"/>
            <a:ext cx="4136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can go out and play football. It’s SPRING!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971600" y="5445224"/>
            <a:ext cx="7080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first spring day is on the ……………………………………………………………………</a:t>
            </a:r>
          </a:p>
          <a:p>
            <a:r>
              <a:rPr lang="en-US" b="1" dirty="0" smtClean="0"/>
              <a:t>HAPPY BIRTHDAY TO ……………………………………………………………………………..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155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491880" y="614218"/>
            <a:ext cx="1654620" cy="83099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4800" b="1" i="1" dirty="0" smtClean="0"/>
              <a:t>APRIL</a:t>
            </a:r>
            <a:endParaRPr lang="cs-CZ" sz="48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403648" y="1916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75782" y="1628469"/>
            <a:ext cx="4286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can decorate eggs and make EASTER cake: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27701" y="5049210"/>
            <a:ext cx="68191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Easter </a:t>
            </a:r>
            <a:r>
              <a:rPr lang="en-US" dirty="0" smtClean="0"/>
              <a:t>is on the …………………………………………………………………………………….</a:t>
            </a:r>
          </a:p>
          <a:p>
            <a:r>
              <a:rPr lang="en-US" b="1" dirty="0" smtClean="0"/>
              <a:t>HAPPY BIRTDAY TO  ……………………………………………………………………………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1332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669004" y="692696"/>
            <a:ext cx="1362361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800" b="1" i="1" dirty="0" smtClean="0"/>
              <a:t>MAY</a:t>
            </a:r>
            <a:endParaRPr lang="cs-CZ" sz="48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902259" y="1560086"/>
            <a:ext cx="3544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can ride my bike and enjoy spring: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71600" y="5157192"/>
            <a:ext cx="6855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May day </a:t>
            </a:r>
            <a:r>
              <a:rPr lang="en-US" dirty="0" smtClean="0"/>
              <a:t>is on the ………………………………………………………………………………</a:t>
            </a:r>
          </a:p>
          <a:p>
            <a:r>
              <a:rPr lang="en-US" b="1" dirty="0" smtClean="0"/>
              <a:t>HAPPY BIRTHDAY TO ………………………………………………………………………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63389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23928" y="429200"/>
            <a:ext cx="1494320" cy="83099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4800" b="1" i="1" dirty="0" smtClean="0"/>
              <a:t>JUNE</a:t>
            </a:r>
            <a:endParaRPr lang="cs-CZ" sz="48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87624" y="1700808"/>
            <a:ext cx="6598986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can swim in the pool and celebrate the end of the year at school: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b="1" dirty="0" smtClean="0"/>
              <a:t>Holiday </a:t>
            </a:r>
            <a:r>
              <a:rPr lang="en-US" dirty="0" smtClean="0"/>
              <a:t>starts on the ………………………………………………………………………</a:t>
            </a:r>
          </a:p>
          <a:p>
            <a:r>
              <a:rPr lang="en-US" b="1" dirty="0" smtClean="0"/>
              <a:t>HAPPY BIRTHDAZ TO ……………………………………………………………………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397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267744" y="764704"/>
            <a:ext cx="4712444" cy="830997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cs-CZ" sz="4800" b="1" i="1" dirty="0" smtClean="0"/>
              <a:t>JULY and AUGUST</a:t>
            </a:r>
            <a:endParaRPr lang="cs-CZ" sz="48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267744" y="1865193"/>
            <a:ext cx="4038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Hurrah! It’s holiday. I can enjoy summer!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187624" y="5517232"/>
            <a:ext cx="6487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HAPPY BIRTHDAY TO …………………………………………………………………….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4183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293</Words>
  <Application>Microsoft Office PowerPoint</Application>
  <PresentationFormat>Předvádění na obrazovce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CALENDAR 1/winter, spring, summer/ Autor: Mgr. Ivana Tesařová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CALENDAR Autor: Mgr. Ivana Tesařová</dc:title>
  <dc:creator>user01</dc:creator>
  <cp:lastModifiedBy>user01</cp:lastModifiedBy>
  <cp:revision>13</cp:revision>
  <cp:lastPrinted>2012-05-22T09:38:08Z</cp:lastPrinted>
  <dcterms:created xsi:type="dcterms:W3CDTF">2011-12-27T07:37:10Z</dcterms:created>
  <dcterms:modified xsi:type="dcterms:W3CDTF">2012-05-22T09:39:48Z</dcterms:modified>
</cp:coreProperties>
</file>