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7102475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32" y="6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73199" y="1412776"/>
            <a:ext cx="7772400" cy="1470025"/>
          </a:xfrm>
        </p:spPr>
        <p:txBody>
          <a:bodyPr/>
          <a:lstStyle/>
          <a:p>
            <a:r>
              <a:rPr lang="en-US" dirty="0" smtClean="0"/>
              <a:t>CAN/CAN’T </a:t>
            </a:r>
            <a:br>
              <a:rPr lang="en-US" dirty="0" smtClean="0"/>
            </a:br>
            <a:r>
              <a:rPr lang="en-US" dirty="0"/>
              <a:t>/</a:t>
            </a:r>
            <a:r>
              <a:rPr lang="en-US" dirty="0" smtClean="0"/>
              <a:t>ACTIVITIES/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273399" y="347594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Materiál vznikl v rámci projektu Škola pro život</a:t>
            </a:r>
          </a:p>
          <a:p>
            <a:r>
              <a:rPr lang="cs-CZ" dirty="0" err="1"/>
              <a:t>č.proj</a:t>
            </a:r>
            <a:r>
              <a:rPr lang="cs-CZ" dirty="0"/>
              <a:t>. CZ.1.07/1.4.00/21.2165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724" y="4293096"/>
            <a:ext cx="4511675" cy="149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187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226762"/>
              </p:ext>
            </p:extLst>
          </p:nvPr>
        </p:nvGraphicFramePr>
        <p:xfrm>
          <a:off x="683568" y="1397000"/>
          <a:ext cx="7776864" cy="386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88432"/>
                <a:gridCol w="3888432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Obsahuje</a:t>
                      </a:r>
                      <a:r>
                        <a:rPr lang="cs-CZ" sz="1200" baseline="0" dirty="0" smtClean="0"/>
                        <a:t> návod na činnosti,  při kterých se žáci seznamují s používáním modálního slovesa </a:t>
                      </a:r>
                      <a:r>
                        <a:rPr lang="en-US" sz="1200" baseline="0" dirty="0" smtClean="0"/>
                        <a:t>can, can’t. V</a:t>
                      </a:r>
                      <a:r>
                        <a:rPr lang="cs-CZ" sz="1200" baseline="0" dirty="0" smtClean="0"/>
                        <a:t>ý</a:t>
                      </a:r>
                      <a:r>
                        <a:rPr lang="en-US" sz="1200" baseline="0" dirty="0" err="1" smtClean="0"/>
                        <a:t>stupem</a:t>
                      </a:r>
                      <a:r>
                        <a:rPr lang="cs-CZ" sz="1200" baseline="0" dirty="0" smtClean="0"/>
                        <a:t> může být v rámci opakování či názoru opět nějaká forma </a:t>
                      </a:r>
                      <a:r>
                        <a:rPr lang="cs-CZ" sz="1200" baseline="0" dirty="0" err="1" smtClean="0"/>
                        <a:t>miniprojektu</a:t>
                      </a:r>
                      <a:r>
                        <a:rPr lang="cs-CZ" sz="1200" baseline="0" dirty="0" smtClean="0"/>
                        <a:t>. </a:t>
                      </a:r>
                      <a:r>
                        <a:rPr lang="en-US" sz="1200" baseline="0" dirty="0" smtClean="0"/>
                        <a:t> </a:t>
                      </a:r>
                      <a:endParaRPr lang="cs-CZ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Anglický jazyk 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Dop</a:t>
                      </a:r>
                      <a:r>
                        <a:rPr lang="cs-CZ" dirty="0" err="1" smtClean="0"/>
                        <a:t>lňuje</a:t>
                      </a:r>
                      <a:r>
                        <a:rPr lang="cs-CZ" baseline="0" dirty="0" smtClean="0"/>
                        <a:t> a obměňuje jednoduché texty, využívá při tom znalost gramatiky, </a:t>
                      </a:r>
                    </a:p>
                    <a:p>
                      <a:r>
                        <a:rPr lang="cs-CZ" baseline="0" dirty="0" smtClean="0"/>
                        <a:t>Sestaví správně </a:t>
                      </a:r>
                      <a:r>
                        <a:rPr lang="cs-CZ" baseline="0" dirty="0" err="1" smtClean="0"/>
                        <a:t>jednochuché</a:t>
                      </a:r>
                      <a:r>
                        <a:rPr lang="cs-CZ" baseline="0" dirty="0" smtClean="0"/>
                        <a:t>  písemné sdělení, reprodukuje obsah textu.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listy, </a:t>
                      </a:r>
                      <a:r>
                        <a:rPr lang="cs-CZ" dirty="0" err="1" smtClean="0"/>
                        <a:t>miniprojekt</a:t>
                      </a:r>
                      <a:r>
                        <a:rPr lang="cs-CZ" dirty="0" smtClean="0"/>
                        <a:t>.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</a:t>
                      </a:r>
                      <a:r>
                        <a:rPr lang="cs-CZ" baseline="0" dirty="0" smtClean="0"/>
                        <a:t> 4. a 5. ročníku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mtClean="0"/>
                        <a:t>Metodický postup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Je</a:t>
                      </a:r>
                      <a:r>
                        <a:rPr lang="cs-CZ" baseline="0" dirty="0" smtClean="0"/>
                        <a:t> uveden v textu.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547664" y="5517232"/>
            <a:ext cx="19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Datum : 9. 1. 2012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9874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43608" y="1052736"/>
            <a:ext cx="7125669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/>
              <a:t>Find the verbs </a:t>
            </a:r>
            <a:r>
              <a:rPr lang="en-US" sz="2000" i="1" u="sng" dirty="0" smtClean="0"/>
              <a:t>as fast as you can:</a:t>
            </a:r>
          </a:p>
          <a:p>
            <a:endParaRPr lang="en-US" sz="2000" dirty="0" smtClean="0"/>
          </a:p>
          <a:p>
            <a:r>
              <a:rPr lang="en-US" sz="2000" dirty="0" err="1" smtClean="0"/>
              <a:t>Skiswimhelpcookreadwatcheatlistenridegomakeplaydancedo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……………………………………………………………………………………………………….</a:t>
            </a:r>
          </a:p>
          <a:p>
            <a:endParaRPr lang="en-US" sz="2000" dirty="0" smtClean="0"/>
          </a:p>
          <a:p>
            <a:r>
              <a:rPr lang="en-US" sz="2000" dirty="0" smtClean="0"/>
              <a:t>………………………………………………………………………………………………………..</a:t>
            </a:r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r>
              <a:rPr lang="en-US" sz="2000" i="1" dirty="0" smtClean="0"/>
              <a:t>Use them in sentences. E.g. : I can dance very well.</a:t>
            </a:r>
          </a:p>
          <a:p>
            <a:r>
              <a:rPr lang="en-US" sz="2000" i="1" dirty="0" smtClean="0"/>
              <a:t>………………………………………………………………………………………………………</a:t>
            </a:r>
          </a:p>
          <a:p>
            <a:r>
              <a:rPr lang="en-US" sz="2000" i="1" dirty="0" smtClean="0"/>
              <a:t>……………………………………………………………………………………………………….</a:t>
            </a:r>
          </a:p>
          <a:p>
            <a:r>
              <a:rPr lang="en-US" sz="2000" i="1" dirty="0" smtClean="0"/>
              <a:t>……………………………………………………………………………………………………….</a:t>
            </a:r>
            <a:endParaRPr lang="cs-CZ" sz="2000" i="1" dirty="0"/>
          </a:p>
        </p:txBody>
      </p:sp>
      <p:sp>
        <p:nvSpPr>
          <p:cNvPr id="3" name="Vlna 2"/>
          <p:cNvSpPr/>
          <p:nvPr/>
        </p:nvSpPr>
        <p:spPr>
          <a:xfrm>
            <a:off x="1043608" y="3547864"/>
            <a:ext cx="914400" cy="914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well</a:t>
            </a:r>
            <a:endParaRPr lang="cs-CZ" dirty="0"/>
          </a:p>
        </p:txBody>
      </p:sp>
      <p:sp>
        <p:nvSpPr>
          <p:cNvPr id="4" name="Vlna 3"/>
          <p:cNvSpPr/>
          <p:nvPr/>
        </p:nvSpPr>
        <p:spPr>
          <a:xfrm>
            <a:off x="2555776" y="3556620"/>
            <a:ext cx="914400" cy="914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q</a:t>
            </a:r>
            <a:r>
              <a:rPr lang="en-US" dirty="0" smtClean="0"/>
              <a:t>uite well</a:t>
            </a:r>
            <a:endParaRPr lang="cs-CZ" dirty="0"/>
          </a:p>
        </p:txBody>
      </p:sp>
      <p:sp>
        <p:nvSpPr>
          <p:cNvPr id="5" name="Vlna 4"/>
          <p:cNvSpPr/>
          <p:nvPr/>
        </p:nvSpPr>
        <p:spPr>
          <a:xfrm>
            <a:off x="4211960" y="3619872"/>
            <a:ext cx="914400" cy="914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  <a:r>
              <a:rPr lang="en-US" dirty="0" smtClean="0"/>
              <a:t>ery well</a:t>
            </a:r>
            <a:endParaRPr lang="cs-CZ" dirty="0"/>
          </a:p>
        </p:txBody>
      </p:sp>
      <p:sp>
        <p:nvSpPr>
          <p:cNvPr id="6" name="Vlna 5"/>
          <p:cNvSpPr/>
          <p:nvPr/>
        </p:nvSpPr>
        <p:spPr>
          <a:xfrm>
            <a:off x="5580112" y="3655293"/>
            <a:ext cx="1058416" cy="914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not very well </a:t>
            </a:r>
            <a:endParaRPr lang="cs-CZ" dirty="0"/>
          </a:p>
        </p:txBody>
      </p:sp>
      <p:sp>
        <p:nvSpPr>
          <p:cNvPr id="7" name="Vlna 6"/>
          <p:cNvSpPr/>
          <p:nvPr/>
        </p:nvSpPr>
        <p:spPr>
          <a:xfrm>
            <a:off x="7164288" y="3619872"/>
            <a:ext cx="914400" cy="914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</a:t>
            </a:r>
            <a:r>
              <a:rPr lang="en-US" dirty="0" smtClean="0"/>
              <a:t>ot at all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238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30102" y="548680"/>
            <a:ext cx="7740132" cy="96334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err="1" smtClean="0"/>
              <a:t>Ansver</a:t>
            </a:r>
            <a:r>
              <a:rPr lang="en-US" sz="2000" i="1" dirty="0" smtClean="0"/>
              <a:t> the questions. Use :  Yes, I can. No, I can’t.</a:t>
            </a:r>
          </a:p>
          <a:p>
            <a:r>
              <a:rPr lang="en-US" sz="2000" dirty="0" smtClean="0"/>
              <a:t>Can you swim? …………………………… . Can you cook?...................................</a:t>
            </a:r>
          </a:p>
          <a:p>
            <a:r>
              <a:rPr lang="en-US" sz="2000" dirty="0" smtClean="0"/>
              <a:t>Can you wash the dishes? …………………………… . Can you dance </a:t>
            </a:r>
            <a:r>
              <a:rPr lang="en-US" sz="2000" dirty="0" err="1" smtClean="0"/>
              <a:t>zumba</a:t>
            </a:r>
            <a:r>
              <a:rPr lang="en-US" sz="2000" dirty="0" smtClean="0"/>
              <a:t>?</a:t>
            </a:r>
          </a:p>
          <a:p>
            <a:r>
              <a:rPr lang="en-US" sz="2000" dirty="0" smtClean="0"/>
              <a:t>…………………………… Can you play tennis? …………………………….Can you…….</a:t>
            </a:r>
          </a:p>
          <a:p>
            <a:r>
              <a:rPr lang="en-US" sz="2000" dirty="0" smtClean="0"/>
              <a:t>/ </a:t>
            </a:r>
            <a:r>
              <a:rPr lang="cs-CZ" sz="2000" i="1" dirty="0" smtClean="0"/>
              <a:t>Pokračuj a předávej štafetu /.</a:t>
            </a:r>
          </a:p>
          <a:p>
            <a:endParaRPr lang="cs-CZ" sz="2000" i="1" dirty="0"/>
          </a:p>
          <a:p>
            <a:r>
              <a:rPr lang="cs-CZ" sz="2000" i="1" dirty="0" smtClean="0"/>
              <a:t>Další možnost procvičení slovíček a gramatiky: </a:t>
            </a:r>
            <a:r>
              <a:rPr lang="en-US" sz="2000" i="1" dirty="0" smtClean="0"/>
              <a:t>   </a:t>
            </a:r>
            <a:r>
              <a:rPr lang="cs-CZ" sz="2000" i="1" dirty="0" smtClean="0">
                <a:solidFill>
                  <a:srgbClr val="FF0000"/>
                </a:solidFill>
              </a:rPr>
              <a:t>C</a:t>
            </a:r>
            <a:r>
              <a:rPr lang="en-US" sz="2000" i="1" dirty="0" smtClean="0">
                <a:solidFill>
                  <a:srgbClr val="FF0000"/>
                </a:solidFill>
              </a:rPr>
              <a:t>HAIN</a:t>
            </a:r>
            <a:endParaRPr lang="cs-CZ" sz="2000" i="1" dirty="0" smtClean="0"/>
          </a:p>
          <a:p>
            <a:r>
              <a:rPr lang="en-US" sz="2000" dirty="0" smtClean="0"/>
              <a:t>I can play tennis, ……….. /</a:t>
            </a:r>
            <a:r>
              <a:rPr lang="cs-CZ" sz="2000" i="1" dirty="0" smtClean="0"/>
              <a:t>Další zopakuje a přidá aktivitu/.</a:t>
            </a:r>
          </a:p>
          <a:p>
            <a:endParaRPr lang="cs-CZ" sz="2000" i="1" dirty="0"/>
          </a:p>
          <a:p>
            <a:r>
              <a:rPr lang="en-US" sz="2000" i="1" dirty="0" smtClean="0"/>
              <a:t>Another kind of chain:</a:t>
            </a:r>
            <a:endParaRPr lang="cs-CZ" sz="2000" i="1" dirty="0" smtClean="0"/>
          </a:p>
          <a:p>
            <a:pPr marL="457200" indent="-457200">
              <a:buAutoNum type="arabicPeriod"/>
            </a:pPr>
            <a:r>
              <a:rPr lang="en-US" sz="2000" i="1" dirty="0" smtClean="0"/>
              <a:t>I can play football, but I can’t play tennis.     </a:t>
            </a:r>
            <a:r>
              <a:rPr lang="en-US" sz="2000" b="1" i="1" dirty="0" smtClean="0"/>
              <a:t>Paul / swim</a:t>
            </a:r>
          </a:p>
          <a:p>
            <a:pPr marL="457200" indent="-457200">
              <a:buAutoNum type="arabicPeriod" startAt="2"/>
            </a:pPr>
            <a:r>
              <a:rPr lang="en-US" sz="2000" i="1" dirty="0" smtClean="0"/>
              <a:t>Paul can play tennis, but he can’t swim.         </a:t>
            </a:r>
            <a:r>
              <a:rPr lang="en-US" sz="2000" b="1" i="1" dirty="0" smtClean="0"/>
              <a:t>Lucy / dance on Sunday</a:t>
            </a:r>
          </a:p>
          <a:p>
            <a:pPr marL="457200" indent="-457200">
              <a:buAutoNum type="arabicPeriod" startAt="3"/>
            </a:pPr>
            <a:r>
              <a:rPr lang="en-US" sz="2000" i="1" dirty="0" smtClean="0"/>
              <a:t>Lucy ……………………………………………………        </a:t>
            </a:r>
            <a:r>
              <a:rPr lang="en-US" sz="2000" b="1" i="1" dirty="0" err="1" smtClean="0"/>
              <a:t>Simona</a:t>
            </a:r>
            <a:r>
              <a:rPr lang="en-US" sz="2000" b="1" i="1" dirty="0" smtClean="0"/>
              <a:t> / read the book</a:t>
            </a:r>
          </a:p>
          <a:p>
            <a:pPr marL="457200" indent="-457200">
              <a:buAutoNum type="arabicPeriod" startAt="4"/>
            </a:pPr>
            <a:r>
              <a:rPr lang="en-US" sz="2000" i="1" dirty="0" err="1" smtClean="0"/>
              <a:t>Simona</a:t>
            </a:r>
            <a:r>
              <a:rPr lang="en-US" sz="2000" i="1" dirty="0" smtClean="0"/>
              <a:t> ………………………………………………          </a:t>
            </a:r>
            <a:r>
              <a:rPr lang="en-US" sz="2000" b="1" i="1" dirty="0" smtClean="0"/>
              <a:t>Tom / ride the bike</a:t>
            </a:r>
          </a:p>
          <a:p>
            <a:pPr marL="457200" indent="-457200">
              <a:buAutoNum type="arabicPeriod" startAt="5"/>
            </a:pPr>
            <a:r>
              <a:rPr lang="en-US" sz="2000" i="1" dirty="0" smtClean="0"/>
              <a:t>Tom …………………………………………………….</a:t>
            </a:r>
          </a:p>
          <a:p>
            <a:endParaRPr lang="en-US" sz="2000" i="1" dirty="0"/>
          </a:p>
          <a:p>
            <a:endParaRPr lang="en-US" sz="2000" i="1" dirty="0" smtClean="0"/>
          </a:p>
          <a:p>
            <a:endParaRPr lang="en-US" sz="2000" i="1" dirty="0"/>
          </a:p>
          <a:p>
            <a:endParaRPr lang="en-US" sz="2000" i="1" dirty="0" smtClean="0"/>
          </a:p>
          <a:p>
            <a:endParaRPr lang="en-US" sz="2000" i="1" dirty="0"/>
          </a:p>
          <a:p>
            <a:endParaRPr lang="en-US" sz="2000" i="1" dirty="0" smtClean="0"/>
          </a:p>
          <a:p>
            <a:endParaRPr lang="en-US" sz="2000" i="1" dirty="0" smtClean="0"/>
          </a:p>
          <a:p>
            <a:endParaRPr lang="en-US" sz="2000" i="1" dirty="0"/>
          </a:p>
          <a:p>
            <a:endParaRPr lang="en-US" sz="2000" i="1" dirty="0" smtClean="0"/>
          </a:p>
          <a:p>
            <a:endParaRPr lang="en-US" sz="2000" i="1" dirty="0" smtClean="0"/>
          </a:p>
          <a:p>
            <a:endParaRPr lang="en-US" sz="2000" i="1" dirty="0"/>
          </a:p>
          <a:p>
            <a:endParaRPr lang="en-US" sz="2000" i="1" dirty="0" smtClean="0"/>
          </a:p>
          <a:p>
            <a:endParaRPr lang="en-US" sz="2000" i="1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17366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548680"/>
            <a:ext cx="8258671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Can you …   Make questions. Ask your friend.</a:t>
            </a:r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dirty="0" smtClean="0"/>
              <a:t>play football in the bathroom   </a:t>
            </a:r>
            <a:r>
              <a:rPr lang="en-US" dirty="0"/>
              <a:t> </a:t>
            </a:r>
            <a:r>
              <a:rPr lang="en-US" dirty="0" smtClean="0"/>
              <a:t>Can you  play football in the bathroom? No, I can’t.</a:t>
            </a:r>
          </a:p>
          <a:p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/>
              <a:t>r</a:t>
            </a:r>
            <a:r>
              <a:rPr lang="en-US" dirty="0" smtClean="0"/>
              <a:t>ead the book in the WC room …………………………………………………………………………..</a:t>
            </a:r>
          </a:p>
          <a:p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/>
              <a:t>l</a:t>
            </a:r>
            <a:r>
              <a:rPr lang="en-US" dirty="0" smtClean="0"/>
              <a:t>isten to the music in the living room ………………………………………………………………….</a:t>
            </a:r>
          </a:p>
          <a:p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/>
              <a:t>e</a:t>
            </a:r>
            <a:r>
              <a:rPr lang="en-US" dirty="0" smtClean="0"/>
              <a:t>at ice – cream in the bedroom ………………………………………………………………………….</a:t>
            </a:r>
          </a:p>
          <a:p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/>
              <a:t>w</a:t>
            </a:r>
            <a:r>
              <a:rPr lang="en-US" dirty="0" smtClean="0"/>
              <a:t>atch TV after 10 ……………………………………………………………………………………………….. 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578295" y="4365104"/>
            <a:ext cx="78931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What can you do in spring, summer, autumn and winter / </a:t>
            </a:r>
            <a:r>
              <a:rPr lang="en-US" b="1" dirty="0" err="1" smtClean="0"/>
              <a:t>miniprojekt</a:t>
            </a:r>
            <a:r>
              <a:rPr lang="en-US" b="1" dirty="0"/>
              <a:t> </a:t>
            </a:r>
            <a:r>
              <a:rPr lang="cs-CZ" b="1" dirty="0"/>
              <a:t> </a:t>
            </a:r>
            <a:r>
              <a:rPr lang="cs-CZ" b="1" dirty="0" smtClean="0"/>
              <a:t>- skupinová</a:t>
            </a:r>
            <a:r>
              <a:rPr lang="en-US" b="1" dirty="0"/>
              <a:t> </a:t>
            </a:r>
            <a:r>
              <a:rPr lang="cs-CZ" b="1" dirty="0" smtClean="0"/>
              <a:t>činnost</a:t>
            </a:r>
            <a:r>
              <a:rPr lang="en-US" b="1" dirty="0" smtClean="0"/>
              <a:t> </a:t>
            </a:r>
            <a:r>
              <a:rPr lang="cs-CZ" b="1" dirty="0" smtClean="0"/>
              <a:t>/</a:t>
            </a:r>
            <a:r>
              <a:rPr lang="en-US" b="1" dirty="0" smtClean="0"/>
              <a:t>: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73876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822240"/>
              </p:ext>
            </p:extLst>
          </p:nvPr>
        </p:nvGraphicFramePr>
        <p:xfrm>
          <a:off x="0" y="0"/>
          <a:ext cx="9180512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4008"/>
                <a:gridCol w="4536504"/>
              </a:tblGrid>
              <a:tr h="3429000">
                <a:tc>
                  <a:txBody>
                    <a:bodyPr/>
                    <a:lstStyle/>
                    <a:p>
                      <a:r>
                        <a:rPr lang="cs-CZ" sz="6600" dirty="0" smtClean="0"/>
                        <a:t>SPRING</a:t>
                      </a:r>
                    </a:p>
                    <a:p>
                      <a:r>
                        <a:rPr lang="en-US" sz="2800" dirty="0" smtClean="0"/>
                        <a:t>I</a:t>
                      </a:r>
                      <a:r>
                        <a:rPr lang="en-US" sz="2800" baseline="0" dirty="0" smtClean="0"/>
                        <a:t> can …</a:t>
                      </a:r>
                      <a:endParaRPr lang="cs-CZ" sz="2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6600" dirty="0" smtClean="0"/>
                        <a:t>SUMMER</a:t>
                      </a:r>
                      <a:endParaRPr lang="en-US" sz="6600" dirty="0" smtClean="0"/>
                    </a:p>
                    <a:p>
                      <a:r>
                        <a:rPr lang="en-US" sz="2800" dirty="0" smtClean="0"/>
                        <a:t>I can …</a:t>
                      </a:r>
                      <a:endParaRPr lang="cs-CZ" sz="28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429000">
                <a:tc>
                  <a:txBody>
                    <a:bodyPr/>
                    <a:lstStyle/>
                    <a:p>
                      <a:r>
                        <a:rPr lang="cs-CZ" sz="6600" dirty="0" smtClean="0"/>
                        <a:t>AUTUMN</a:t>
                      </a:r>
                      <a:endParaRPr lang="en-US" sz="6600" dirty="0" smtClean="0"/>
                    </a:p>
                    <a:p>
                      <a:r>
                        <a:rPr lang="en-US" sz="2800" dirty="0" smtClean="0"/>
                        <a:t>I can …</a:t>
                      </a:r>
                      <a:endParaRPr lang="cs-CZ" sz="28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6600" dirty="0" smtClean="0"/>
                        <a:t>WINTER</a:t>
                      </a:r>
                      <a:endParaRPr lang="en-US" sz="6600" dirty="0" smtClean="0"/>
                    </a:p>
                    <a:p>
                      <a:r>
                        <a:rPr lang="en-US" sz="2800" dirty="0" smtClean="0"/>
                        <a:t>I can</a:t>
                      </a:r>
                      <a:r>
                        <a:rPr lang="en-US" sz="2800" baseline="0" dirty="0" smtClean="0"/>
                        <a:t> …</a:t>
                      </a:r>
                      <a:endParaRPr lang="cs-CZ" sz="2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176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370</Words>
  <Application>Microsoft Office PowerPoint</Application>
  <PresentationFormat>Předvádění na obrazovce (4:3)</PresentationFormat>
  <Paragraphs>89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CAN/CAN’T  /ACTIVITIES/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CAN/CAN’T  /ACTIVITIES/</dc:title>
  <dc:creator>user01</dc:creator>
  <cp:lastModifiedBy>user01</cp:lastModifiedBy>
  <cp:revision>13</cp:revision>
  <cp:lastPrinted>2012-05-22T09:56:10Z</cp:lastPrinted>
  <dcterms:created xsi:type="dcterms:W3CDTF">2011-11-23T09:49:56Z</dcterms:created>
  <dcterms:modified xsi:type="dcterms:W3CDTF">2012-05-22T09:57:39Z</dcterms:modified>
</cp:coreProperties>
</file>