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Bez stylu, mřížka tabulky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93" d="100"/>
          <a:sy n="93" d="100"/>
        </p:scale>
        <p:origin x="-642" y="2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EC1D4A-A796-47C3-A63E-CE236FB377E2}" type="datetimeFigureOut">
              <a:rPr lang="cs-CZ" smtClean="0"/>
              <a:t>22.5.2012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57A5DF-1266-40EA-9282-1E66B9DE06C0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://www.venjar.com/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atlasceska.cz/" TargetMode="Externa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LONDON AND PRAGUE</a:t>
            </a:r>
            <a:br>
              <a:rPr lang="cs-CZ" dirty="0" smtClean="0"/>
            </a:br>
            <a:r>
              <a:rPr lang="cs-CZ" dirty="0" smtClean="0"/>
              <a:t>Autor: Mgr. Ivana Tesařová</a:t>
            </a:r>
            <a:endParaRPr lang="cs-CZ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56060" y="4941168"/>
            <a:ext cx="4511675" cy="14938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Obdélník 3"/>
          <p:cNvSpPr/>
          <p:nvPr/>
        </p:nvSpPr>
        <p:spPr>
          <a:xfrm>
            <a:off x="2195736" y="4077072"/>
            <a:ext cx="4572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cs-CZ" dirty="0"/>
              <a:t>Materiál vznikl v rámci projektu Škola pro život</a:t>
            </a:r>
          </a:p>
          <a:p>
            <a:r>
              <a:rPr lang="cs-CZ" dirty="0" err="1"/>
              <a:t>č.proj</a:t>
            </a:r>
            <a:r>
              <a:rPr lang="cs-CZ" dirty="0"/>
              <a:t>. CZ.1.07/1.4.00/21.2165</a:t>
            </a:r>
          </a:p>
        </p:txBody>
      </p:sp>
    </p:spTree>
    <p:extLst>
      <p:ext uri="{BB962C8B-B14F-4D97-AF65-F5344CB8AC3E}">
        <p14:creationId xmlns:p14="http://schemas.microsoft.com/office/powerpoint/2010/main" val="2096514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3859532"/>
              </p:ext>
            </p:extLst>
          </p:nvPr>
        </p:nvGraphicFramePr>
        <p:xfrm>
          <a:off x="1403648" y="548680"/>
          <a:ext cx="6096000" cy="5146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Anotace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Pracovní listy sloužící k seznámení s reáliemi /hlavními městy VB A  ČR/.</a:t>
                      </a:r>
                      <a:r>
                        <a:rPr lang="cs-CZ" baseline="0" dirty="0" smtClean="0"/>
                        <a:t> Obsahují substituční cvičení a další náměty pro činnost.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Autor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Mgr. Ivana Tesařová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Předmět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Anglický jazyk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Očekávaný výstup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Vyslovuje a čte foneticky správně, rozumí jednoduchým větám</a:t>
                      </a:r>
                      <a:r>
                        <a:rPr lang="cs-CZ" baseline="0" dirty="0" smtClean="0"/>
                        <a:t> a pojmům, sestaví správně písemné sdělení.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Druh učebního materiálu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Integrace do předmětu, </a:t>
                      </a:r>
                      <a:r>
                        <a:rPr lang="cs-CZ" dirty="0" err="1" smtClean="0"/>
                        <a:t>miniprojekt</a:t>
                      </a:r>
                      <a:r>
                        <a:rPr lang="cs-CZ" dirty="0" smtClean="0"/>
                        <a:t>.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Cílová skupina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Žáci 4. a 5. ročníku</a:t>
                      </a:r>
                      <a:endParaRPr lang="cs-CZ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Metodický postup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Je </a:t>
                      </a:r>
                      <a:r>
                        <a:rPr lang="cs-CZ" smtClean="0"/>
                        <a:t>součástí cvičení</a:t>
                      </a:r>
                      <a:endParaRPr lang="cs-CZ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cs-CZ" dirty="0" smtClean="0"/>
                        <a:t>Datum</a:t>
                      </a:r>
                      <a:endParaRPr lang="cs-CZ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cs-CZ" dirty="0" smtClean="0"/>
                        <a:t>30. 5. 2011</a:t>
                      </a:r>
                      <a:endParaRPr lang="cs-CZ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8721409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ovéPole 3"/>
          <p:cNvSpPr txBox="1"/>
          <p:nvPr/>
        </p:nvSpPr>
        <p:spPr>
          <a:xfrm>
            <a:off x="1115616" y="836712"/>
            <a:ext cx="6754478" cy="452431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i="1" dirty="0" smtClean="0"/>
              <a:t>Read about our capital. Write the similar text about </a:t>
            </a:r>
          </a:p>
          <a:p>
            <a:r>
              <a:rPr lang="en-US" sz="2400" i="1" dirty="0"/>
              <a:t>t</a:t>
            </a:r>
            <a:r>
              <a:rPr lang="en-US" sz="2400" i="1" dirty="0" smtClean="0"/>
              <a:t>he capital of the  Great Britain.</a:t>
            </a:r>
          </a:p>
          <a:p>
            <a:endParaRPr lang="en-US" sz="2400" i="1" dirty="0"/>
          </a:p>
          <a:p>
            <a:endParaRPr lang="en-US" sz="2400" i="1" dirty="0" smtClean="0"/>
          </a:p>
          <a:p>
            <a:endParaRPr lang="en-US" sz="2400" i="1" dirty="0"/>
          </a:p>
          <a:p>
            <a:endParaRPr lang="cs-CZ" sz="2400" i="1" dirty="0" smtClean="0"/>
          </a:p>
          <a:p>
            <a:endParaRPr lang="en-US" sz="2400" i="1" dirty="0" smtClean="0"/>
          </a:p>
          <a:p>
            <a:r>
              <a:rPr lang="cs-CZ" sz="2400" i="1" dirty="0" smtClean="0">
                <a:hlinkClick r:id="rId2"/>
              </a:rPr>
              <a:t>www.venjar.com</a:t>
            </a:r>
            <a:endParaRPr lang="cs-CZ" sz="2400" i="1" dirty="0" smtClean="0"/>
          </a:p>
          <a:p>
            <a:endParaRPr lang="en-US" sz="2400" i="1" dirty="0"/>
          </a:p>
          <a:p>
            <a:r>
              <a:rPr lang="en-US" sz="2400" dirty="0" smtClean="0"/>
              <a:t>Prague is the capital of the Czech Republic. It is a big </a:t>
            </a:r>
          </a:p>
          <a:p>
            <a:r>
              <a:rPr lang="en-US" sz="2400" dirty="0" smtClean="0"/>
              <a:t>City. The population is over 1 million. It is an old city.</a:t>
            </a:r>
          </a:p>
          <a:p>
            <a:r>
              <a:rPr lang="en-US" sz="2400" dirty="0" smtClean="0"/>
              <a:t>There are a lot of sights there. Prague is beautiful.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78108" y="1916832"/>
            <a:ext cx="1712072" cy="1368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8029829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Šipka doprava se zářezem 2"/>
          <p:cNvSpPr/>
          <p:nvPr/>
        </p:nvSpPr>
        <p:spPr>
          <a:xfrm>
            <a:off x="3995936" y="1139891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4" name="Šipka doprava se zářezem 3"/>
          <p:cNvSpPr/>
          <p:nvPr/>
        </p:nvSpPr>
        <p:spPr>
          <a:xfrm>
            <a:off x="4036610" y="2434321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5" name="Šipka doprava se zářezem 4"/>
          <p:cNvSpPr/>
          <p:nvPr/>
        </p:nvSpPr>
        <p:spPr>
          <a:xfrm>
            <a:off x="4211960" y="3799025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6" name="Šipka doprava se zářezem 5"/>
          <p:cNvSpPr/>
          <p:nvPr/>
        </p:nvSpPr>
        <p:spPr>
          <a:xfrm>
            <a:off x="4047787" y="5085184"/>
            <a:ext cx="978408" cy="484632"/>
          </a:xfrm>
          <a:prstGeom prst="notched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TextovéPole 7"/>
          <p:cNvSpPr txBox="1"/>
          <p:nvPr/>
        </p:nvSpPr>
        <p:spPr>
          <a:xfrm>
            <a:off x="971600" y="978192"/>
            <a:ext cx="222169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 Castle</a:t>
            </a:r>
            <a:endParaRPr lang="cs-CZ" sz="3600" dirty="0"/>
          </a:p>
        </p:txBody>
      </p:sp>
      <p:sp>
        <p:nvSpPr>
          <p:cNvPr id="10" name="TextovéPole 9"/>
          <p:cNvSpPr txBox="1"/>
          <p:nvPr/>
        </p:nvSpPr>
        <p:spPr>
          <a:xfrm>
            <a:off x="643112" y="2294549"/>
            <a:ext cx="2878673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Charles Bridge</a:t>
            </a:r>
            <a:endParaRPr lang="cs-CZ" sz="3600" dirty="0"/>
          </a:p>
        </p:txBody>
      </p:sp>
      <p:sp>
        <p:nvSpPr>
          <p:cNvPr id="11" name="TextovéPole 10"/>
          <p:cNvSpPr txBox="1"/>
          <p:nvPr/>
        </p:nvSpPr>
        <p:spPr>
          <a:xfrm>
            <a:off x="431691" y="3708190"/>
            <a:ext cx="356424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The Old Town Hall</a:t>
            </a:r>
            <a:endParaRPr lang="cs-CZ" sz="3600" dirty="0"/>
          </a:p>
        </p:txBody>
      </p:sp>
      <p:sp>
        <p:nvSpPr>
          <p:cNvPr id="12" name="TextovéPole 11"/>
          <p:cNvSpPr txBox="1"/>
          <p:nvPr/>
        </p:nvSpPr>
        <p:spPr>
          <a:xfrm>
            <a:off x="298434" y="5004334"/>
            <a:ext cx="3568028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600" dirty="0" smtClean="0"/>
              <a:t>Wenceslas Square</a:t>
            </a:r>
            <a:endParaRPr lang="cs-CZ" sz="36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95" y="844157"/>
            <a:ext cx="1219200" cy="914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92795" y="2216232"/>
            <a:ext cx="1219200" cy="685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68144" y="4841040"/>
            <a:ext cx="1296144" cy="8096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3" name="Picture 5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06616" y="3429000"/>
            <a:ext cx="1219200" cy="904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TextovéPole 6"/>
          <p:cNvSpPr txBox="1"/>
          <p:nvPr/>
        </p:nvSpPr>
        <p:spPr>
          <a:xfrm>
            <a:off x="1763688" y="6093296"/>
            <a:ext cx="1924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>
                <a:hlinkClick r:id="rId6"/>
              </a:rPr>
              <a:t>www.atlasceska.cz</a:t>
            </a:r>
            <a:endParaRPr lang="cs-CZ" dirty="0" smtClean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7012283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899592" y="836712"/>
            <a:ext cx="496212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Find the names of London sights as fast as you can:</a:t>
            </a:r>
          </a:p>
          <a:p>
            <a:endParaRPr lang="en-US" i="1" dirty="0" smtClean="0"/>
          </a:p>
          <a:p>
            <a:endParaRPr lang="en-US" i="1" dirty="0"/>
          </a:p>
          <a:p>
            <a:r>
              <a:rPr lang="en-US" i="1" dirty="0" smtClean="0"/>
              <a:t> </a:t>
            </a:r>
            <a:endParaRPr lang="cs-CZ" i="1" dirty="0"/>
          </a:p>
        </p:txBody>
      </p:sp>
      <p:sp>
        <p:nvSpPr>
          <p:cNvPr id="5" name="Obousměrná vodorovná šipka 4"/>
          <p:cNvSpPr/>
          <p:nvPr/>
        </p:nvSpPr>
        <p:spPr>
          <a:xfrm rot="4871703">
            <a:off x="2771800" y="2996952"/>
            <a:ext cx="121615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TOWER</a:t>
            </a:r>
            <a:endParaRPr lang="cs-CZ" dirty="0"/>
          </a:p>
        </p:txBody>
      </p:sp>
      <p:sp>
        <p:nvSpPr>
          <p:cNvPr id="7" name="Obousměrná vodorovná šipka 6"/>
          <p:cNvSpPr/>
          <p:nvPr/>
        </p:nvSpPr>
        <p:spPr>
          <a:xfrm rot="17019164">
            <a:off x="5954085" y="2821578"/>
            <a:ext cx="121615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BEN</a:t>
            </a:r>
            <a:endParaRPr lang="cs-CZ" dirty="0"/>
          </a:p>
        </p:txBody>
      </p:sp>
      <p:sp>
        <p:nvSpPr>
          <p:cNvPr id="8" name="Obousměrná vodorovná šipka 7"/>
          <p:cNvSpPr/>
          <p:nvPr/>
        </p:nvSpPr>
        <p:spPr>
          <a:xfrm>
            <a:off x="4860032" y="1772816"/>
            <a:ext cx="121615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BRIDGE</a:t>
            </a:r>
            <a:endParaRPr lang="cs-CZ" dirty="0"/>
          </a:p>
        </p:txBody>
      </p:sp>
      <p:sp>
        <p:nvSpPr>
          <p:cNvPr id="9" name="Obousměrná vodorovná šipka 8"/>
          <p:cNvSpPr/>
          <p:nvPr/>
        </p:nvSpPr>
        <p:spPr>
          <a:xfrm rot="2219831">
            <a:off x="5364088" y="3877270"/>
            <a:ext cx="1584176" cy="39640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CATHEDRAL</a:t>
            </a:r>
            <a:endParaRPr lang="cs-CZ" dirty="0"/>
          </a:p>
        </p:txBody>
      </p:sp>
      <p:sp>
        <p:nvSpPr>
          <p:cNvPr id="10" name="Obousměrná vodorovná šipka 9"/>
          <p:cNvSpPr/>
          <p:nvPr/>
        </p:nvSpPr>
        <p:spPr>
          <a:xfrm>
            <a:off x="2547792" y="1759831"/>
            <a:ext cx="1504184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ST. PAUL’S</a:t>
            </a:r>
            <a:endParaRPr lang="cs-CZ" dirty="0"/>
          </a:p>
        </p:txBody>
      </p:sp>
      <p:sp>
        <p:nvSpPr>
          <p:cNvPr id="12" name="Obousměrná vodorovná šipka 11"/>
          <p:cNvSpPr/>
          <p:nvPr/>
        </p:nvSpPr>
        <p:spPr>
          <a:xfrm rot="4412067">
            <a:off x="1331640" y="4031356"/>
            <a:ext cx="121615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BIG</a:t>
            </a:r>
            <a:endParaRPr lang="cs-CZ" dirty="0"/>
          </a:p>
        </p:txBody>
      </p:sp>
      <p:sp>
        <p:nvSpPr>
          <p:cNvPr id="14" name="Obousměrná vodorovná šipka 13"/>
          <p:cNvSpPr/>
          <p:nvPr/>
        </p:nvSpPr>
        <p:spPr>
          <a:xfrm rot="18272787">
            <a:off x="3987952" y="4515988"/>
            <a:ext cx="121615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PALACE</a:t>
            </a:r>
            <a:endParaRPr lang="cs-CZ" dirty="0"/>
          </a:p>
        </p:txBody>
      </p:sp>
      <p:sp>
        <p:nvSpPr>
          <p:cNvPr id="15" name="Obousměrná vodorovná šipka 14"/>
          <p:cNvSpPr/>
          <p:nvPr/>
        </p:nvSpPr>
        <p:spPr>
          <a:xfrm rot="19349579">
            <a:off x="6656502" y="4758304"/>
            <a:ext cx="1371881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SQUARE</a:t>
            </a:r>
            <a:endParaRPr lang="cs-CZ" dirty="0"/>
          </a:p>
        </p:txBody>
      </p:sp>
      <p:sp>
        <p:nvSpPr>
          <p:cNvPr id="16" name="Obousměrná vodorovná šipka 15"/>
          <p:cNvSpPr/>
          <p:nvPr/>
        </p:nvSpPr>
        <p:spPr>
          <a:xfrm rot="1041524">
            <a:off x="1331640" y="5242936"/>
            <a:ext cx="1584176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TRAFALGAR</a:t>
            </a:r>
            <a:endParaRPr lang="cs-CZ" dirty="0"/>
          </a:p>
        </p:txBody>
      </p:sp>
      <p:sp>
        <p:nvSpPr>
          <p:cNvPr id="17" name="Obousměrná vodorovná šipka 16"/>
          <p:cNvSpPr/>
          <p:nvPr/>
        </p:nvSpPr>
        <p:spPr>
          <a:xfrm rot="1470452">
            <a:off x="4596028" y="5485252"/>
            <a:ext cx="1984212" cy="484632"/>
          </a:xfrm>
          <a:prstGeom prst="left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/>
              <a:t>BUCKINGHAM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2143267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ovéPole 1"/>
          <p:cNvSpPr txBox="1"/>
          <p:nvPr/>
        </p:nvSpPr>
        <p:spPr>
          <a:xfrm>
            <a:off x="1259632" y="1268760"/>
            <a:ext cx="6849952" cy="230832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i="1" dirty="0" smtClean="0"/>
              <a:t>………………………………………………………………………………………………………………</a:t>
            </a:r>
          </a:p>
          <a:p>
            <a:endParaRPr lang="en-US" i="1" dirty="0"/>
          </a:p>
          <a:p>
            <a:r>
              <a:rPr lang="en-US" i="1" dirty="0" smtClean="0"/>
              <a:t>………………………………………………………………………………………………………………</a:t>
            </a:r>
          </a:p>
          <a:p>
            <a:endParaRPr lang="en-US" i="1" dirty="0"/>
          </a:p>
          <a:p>
            <a:r>
              <a:rPr lang="en-US" i="1" dirty="0" smtClean="0"/>
              <a:t>………………………………………………………………………………………………………………</a:t>
            </a:r>
          </a:p>
          <a:p>
            <a:endParaRPr lang="en-US" i="1" dirty="0"/>
          </a:p>
          <a:p>
            <a:r>
              <a:rPr lang="en-US" i="1" dirty="0" smtClean="0"/>
              <a:t>………………………………………………………………………………………………………………</a:t>
            </a:r>
          </a:p>
          <a:p>
            <a:r>
              <a:rPr lang="en-US" i="1" dirty="0" smtClean="0"/>
              <a:t>Find the pictures of the sights and draw them. Make </a:t>
            </a:r>
            <a:r>
              <a:rPr lang="en-US" i="1" smtClean="0"/>
              <a:t>a poster.</a:t>
            </a:r>
            <a:endParaRPr lang="en-US" i="1" dirty="0" smtClean="0"/>
          </a:p>
        </p:txBody>
      </p:sp>
    </p:spTree>
    <p:extLst>
      <p:ext uri="{BB962C8B-B14F-4D97-AF65-F5344CB8AC3E}">
        <p14:creationId xmlns:p14="http://schemas.microsoft.com/office/powerpoint/2010/main" val="2153958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</TotalTime>
  <Words>206</Words>
  <Application>Microsoft Office PowerPoint</Application>
  <PresentationFormat>Předvádění na obrazovce (4:3)</PresentationFormat>
  <Paragraphs>58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Motiv sady Office</vt:lpstr>
      <vt:lpstr>LONDON AND PRAGUE Autor: Mgr. Ivana Tesařová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LONDON AND PRAGUE Autor: Mgr. Ivana Tesařová</dc:title>
  <dc:creator>user01</dc:creator>
  <cp:lastModifiedBy>user01</cp:lastModifiedBy>
  <cp:revision>8</cp:revision>
  <dcterms:created xsi:type="dcterms:W3CDTF">2012-03-04T08:46:57Z</dcterms:created>
  <dcterms:modified xsi:type="dcterms:W3CDTF">2012-05-22T11:04:29Z</dcterms:modified>
</cp:coreProperties>
</file>