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Bez stylu, mřížka tabulky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432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22.5.2012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22.5.2012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22.5.2012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22.5.2012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22.5.2012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22.5.2012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22.5.2012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22.5.2012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22.5.2012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22.5.2012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22.5.2012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EC1D4A-A796-47C3-A63E-CE236FB377E2}" type="datetimeFigureOut">
              <a:rPr lang="cs-CZ" smtClean="0"/>
              <a:t>22.5.2012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gi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755576" y="1412776"/>
            <a:ext cx="7772400" cy="1470025"/>
          </a:xfrm>
        </p:spPr>
        <p:txBody>
          <a:bodyPr/>
          <a:lstStyle/>
          <a:p>
            <a:r>
              <a:rPr lang="cs-CZ" dirty="0" smtClean="0"/>
              <a:t>PŘÍTOMNÝ ČAS PRŮBĚHOVÝ,</a:t>
            </a:r>
            <a:br>
              <a:rPr lang="cs-CZ" dirty="0" smtClean="0"/>
            </a:br>
            <a:r>
              <a:rPr lang="cs-CZ" dirty="0" smtClean="0"/>
              <a:t>SLOVESA</a:t>
            </a:r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195736" y="2996952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cs-CZ" dirty="0"/>
              <a:t>Materiál vznikl v rámci projektu Škola pro život</a:t>
            </a:r>
          </a:p>
          <a:p>
            <a:r>
              <a:rPr lang="cs-CZ" dirty="0" err="1"/>
              <a:t>č.proj</a:t>
            </a:r>
            <a:r>
              <a:rPr lang="cs-CZ" dirty="0"/>
              <a:t>. CZ.1.07/1.4.00/21.2165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13248" y="3789040"/>
            <a:ext cx="4511675" cy="14938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TextovéPole 6"/>
          <p:cNvSpPr txBox="1"/>
          <p:nvPr/>
        </p:nvSpPr>
        <p:spPr>
          <a:xfrm>
            <a:off x="5508104" y="5661248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869984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ulk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6774326"/>
              </p:ext>
            </p:extLst>
          </p:nvPr>
        </p:nvGraphicFramePr>
        <p:xfrm>
          <a:off x="1524000" y="1397000"/>
          <a:ext cx="6096000" cy="4953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048000"/>
                <a:gridCol w="3048000"/>
              </a:tblGrid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Anotace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200" dirty="0" smtClean="0"/>
                        <a:t>Obsahuje pracovní listy a činnosti k procvičení sloves a přítomného času průběhového.</a:t>
                      </a:r>
                      <a:r>
                        <a:rPr lang="cs-CZ" sz="1200" baseline="0" dirty="0" smtClean="0"/>
                        <a:t> Zaměřuje se na slovosled věty oznamovací i otázky a na krátké odpovědi. </a:t>
                      </a:r>
                      <a:endParaRPr lang="cs-CZ" sz="1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Autor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Mgr. Ivana Tesařová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Předmět 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Anglický jazyk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Očekávaný</a:t>
                      </a:r>
                      <a:r>
                        <a:rPr lang="cs-CZ" baseline="0" dirty="0" smtClean="0"/>
                        <a:t> výstup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Rozlišuje grafickou a mluvenou podobu slova,</a:t>
                      </a:r>
                      <a:r>
                        <a:rPr lang="cs-CZ" baseline="0" dirty="0" smtClean="0"/>
                        <a:t> rozumí jednoduchým větám, používá správné tvary sloves.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Druh</a:t>
                      </a:r>
                      <a:r>
                        <a:rPr lang="cs-CZ" baseline="0" dirty="0" smtClean="0"/>
                        <a:t> učebního materiálu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Jazykové činnosti a pracovní listy.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Cílová</a:t>
                      </a:r>
                      <a:r>
                        <a:rPr lang="cs-CZ" baseline="0" dirty="0" smtClean="0"/>
                        <a:t> skupina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Žáci</a:t>
                      </a:r>
                      <a:r>
                        <a:rPr lang="cs-CZ" baseline="0" dirty="0" smtClean="0"/>
                        <a:t> 4. a 5. ročníku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Metodický</a:t>
                      </a:r>
                      <a:r>
                        <a:rPr lang="cs-CZ" baseline="0" dirty="0" smtClean="0"/>
                        <a:t> postup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Polyfunkční kartičky</a:t>
                      </a:r>
                      <a:r>
                        <a:rPr lang="cs-CZ" baseline="0" dirty="0" smtClean="0"/>
                        <a:t> se slovesy použijeme k zopakování slovní zásoby, další náměty k procvičování v textu. </a:t>
                      </a:r>
                      <a:endParaRPr lang="cs-CZ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631562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ulk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04658583"/>
              </p:ext>
            </p:extLst>
          </p:nvPr>
        </p:nvGraphicFramePr>
        <p:xfrm>
          <a:off x="1" y="0"/>
          <a:ext cx="9144000" cy="6858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828800"/>
                <a:gridCol w="1828800"/>
                <a:gridCol w="1828800"/>
                <a:gridCol w="1828800"/>
                <a:gridCol w="1828800"/>
              </a:tblGrid>
              <a:tr h="1714500">
                <a:tc>
                  <a:txBody>
                    <a:bodyPr/>
                    <a:lstStyle/>
                    <a:p>
                      <a:endParaRPr lang="cs-CZ" dirty="0" smtClean="0"/>
                    </a:p>
                    <a:p>
                      <a:endParaRPr lang="cs-CZ" dirty="0" smtClean="0"/>
                    </a:p>
                    <a:p>
                      <a:r>
                        <a:rPr lang="cs-CZ" sz="2400" baseline="0" dirty="0" smtClean="0"/>
                        <a:t> </a:t>
                      </a:r>
                      <a:r>
                        <a:rPr lang="en-US" sz="2400" baseline="0" dirty="0" smtClean="0"/>
                        <a:t>    </a:t>
                      </a:r>
                      <a:r>
                        <a:rPr lang="en-US" sz="2800" baseline="0" dirty="0" smtClean="0"/>
                        <a:t>make</a:t>
                      </a:r>
                      <a:endParaRPr lang="cs-CZ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r>
                        <a:rPr lang="cs-CZ" sz="2800" dirty="0" smtClean="0"/>
                        <a:t>    dělat</a:t>
                      </a:r>
                      <a:r>
                        <a:rPr lang="cs-CZ" sz="2800" baseline="0" dirty="0" smtClean="0"/>
                        <a:t>        /vyrábět/</a:t>
                      </a:r>
                      <a:endParaRPr lang="cs-CZ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800" dirty="0" smtClean="0"/>
                    </a:p>
                    <a:p>
                      <a:r>
                        <a:rPr lang="en-US" sz="2800" baseline="0" dirty="0" smtClean="0"/>
                        <a:t>     </a:t>
                      </a:r>
                      <a:r>
                        <a:rPr lang="en-US" sz="2800" dirty="0" smtClean="0"/>
                        <a:t>play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sz="2800" dirty="0" smtClean="0"/>
                    </a:p>
                    <a:p>
                      <a:r>
                        <a:rPr lang="cs-CZ" sz="2800" baseline="0" dirty="0" smtClean="0"/>
                        <a:t>     </a:t>
                      </a:r>
                      <a:r>
                        <a:rPr lang="cs-CZ" sz="2800" dirty="0" smtClean="0"/>
                        <a:t>hrát</a:t>
                      </a:r>
                      <a:endParaRPr lang="cs-CZ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r>
                        <a:rPr lang="en-US" sz="1800" baseline="0" dirty="0" smtClean="0"/>
                        <a:t>    </a:t>
                      </a:r>
                      <a:r>
                        <a:rPr lang="en-US" sz="2800" dirty="0" smtClean="0"/>
                        <a:t> read</a:t>
                      </a:r>
                      <a:endParaRPr lang="cs-CZ" sz="2800" dirty="0"/>
                    </a:p>
                  </a:txBody>
                  <a:tcPr/>
                </a:tc>
              </a:tr>
              <a:tr h="1714500">
                <a:tc>
                  <a:txBody>
                    <a:bodyPr/>
                    <a:lstStyle/>
                    <a:p>
                      <a:endParaRPr lang="cs-CZ" dirty="0" smtClean="0"/>
                    </a:p>
                    <a:p>
                      <a:endParaRPr lang="cs-CZ" dirty="0" smtClean="0"/>
                    </a:p>
                    <a:p>
                      <a:r>
                        <a:rPr lang="cs-CZ" sz="2800" dirty="0" smtClean="0"/>
                        <a:t>     číst</a:t>
                      </a:r>
                    </a:p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r>
                        <a:rPr lang="en-US" baseline="0" dirty="0" smtClean="0"/>
                        <a:t>        </a:t>
                      </a:r>
                      <a:r>
                        <a:rPr lang="en-US" dirty="0" smtClean="0"/>
                        <a:t>  </a:t>
                      </a:r>
                      <a:r>
                        <a:rPr lang="en-US" sz="2800" dirty="0" smtClean="0"/>
                        <a:t>eat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 smtClean="0"/>
                    </a:p>
                    <a:p>
                      <a:endParaRPr lang="cs-CZ" dirty="0" smtClean="0"/>
                    </a:p>
                    <a:p>
                      <a:r>
                        <a:rPr lang="cs-CZ" baseline="0" dirty="0" smtClean="0"/>
                        <a:t>          </a:t>
                      </a:r>
                      <a:r>
                        <a:rPr lang="cs-CZ" dirty="0" smtClean="0"/>
                        <a:t> </a:t>
                      </a:r>
                      <a:r>
                        <a:rPr lang="cs-CZ" sz="2800" dirty="0" smtClean="0"/>
                        <a:t>jíst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r>
                        <a:rPr lang="en-US" baseline="0" dirty="0" smtClean="0"/>
                        <a:t>      </a:t>
                      </a:r>
                      <a:r>
                        <a:rPr lang="en-US" sz="2800" baseline="0" dirty="0" smtClean="0"/>
                        <a:t>watch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sz="2800" dirty="0" smtClean="0"/>
                    </a:p>
                    <a:p>
                      <a:r>
                        <a:rPr lang="cs-CZ" sz="2800" baseline="0" dirty="0" smtClean="0"/>
                        <a:t>  </a:t>
                      </a:r>
                      <a:r>
                        <a:rPr lang="cs-CZ" sz="2800" dirty="0" smtClean="0"/>
                        <a:t>dívat se</a:t>
                      </a:r>
                      <a:endParaRPr lang="cs-CZ" sz="2800" dirty="0"/>
                    </a:p>
                  </a:txBody>
                  <a:tcPr/>
                </a:tc>
              </a:tr>
              <a:tr h="1714500">
                <a:tc>
                  <a:txBody>
                    <a:bodyPr/>
                    <a:lstStyle/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r>
                        <a:rPr lang="en-US" sz="1800" baseline="0" dirty="0" smtClean="0"/>
                        <a:t>       </a:t>
                      </a:r>
                      <a:r>
                        <a:rPr lang="en-US" sz="2800" dirty="0" smtClean="0"/>
                        <a:t>drive</a:t>
                      </a:r>
                      <a:endParaRPr lang="cs-CZ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sz="2800" dirty="0" smtClean="0"/>
                    </a:p>
                    <a:p>
                      <a:r>
                        <a:rPr lang="cs-CZ" sz="2800" baseline="0" dirty="0" smtClean="0"/>
                        <a:t>     </a:t>
                      </a:r>
                      <a:r>
                        <a:rPr lang="cs-CZ" sz="2800" dirty="0" smtClean="0"/>
                        <a:t>řídit</a:t>
                      </a:r>
                      <a:endParaRPr lang="cs-CZ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r>
                        <a:rPr lang="en-US" sz="1800" baseline="0" dirty="0" smtClean="0"/>
                        <a:t>         </a:t>
                      </a:r>
                      <a:r>
                        <a:rPr lang="en-US" sz="2800" dirty="0" smtClean="0"/>
                        <a:t>ride</a:t>
                      </a:r>
                      <a:endParaRPr lang="cs-CZ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sz="2800" dirty="0" smtClean="0"/>
                    </a:p>
                    <a:p>
                      <a:r>
                        <a:rPr lang="cs-CZ" sz="2800" dirty="0" smtClean="0"/>
                        <a:t> jezdit /na             kole/</a:t>
                      </a:r>
                      <a:endParaRPr lang="cs-CZ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r>
                        <a:rPr lang="en-US" sz="1800" baseline="0" dirty="0" smtClean="0"/>
                        <a:t>      </a:t>
                      </a:r>
                      <a:r>
                        <a:rPr lang="en-US" sz="2800" dirty="0" smtClean="0"/>
                        <a:t>open</a:t>
                      </a:r>
                      <a:endParaRPr lang="cs-CZ" sz="2800" dirty="0"/>
                    </a:p>
                  </a:txBody>
                  <a:tcPr/>
                </a:tc>
              </a:tr>
              <a:tr h="1714500">
                <a:tc>
                  <a:txBody>
                    <a:bodyPr/>
                    <a:lstStyle/>
                    <a:p>
                      <a:endParaRPr lang="cs-CZ" sz="2800" dirty="0" smtClean="0"/>
                    </a:p>
                    <a:p>
                      <a:r>
                        <a:rPr lang="cs-CZ" sz="2800" dirty="0" smtClean="0"/>
                        <a:t>   otevřít</a:t>
                      </a:r>
                      <a:endParaRPr lang="cs-CZ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 </a:t>
                      </a:r>
                      <a:r>
                        <a:rPr lang="en-US" sz="2800" dirty="0" smtClean="0"/>
                        <a:t> </a:t>
                      </a:r>
                    </a:p>
                    <a:p>
                      <a:r>
                        <a:rPr lang="en-US" sz="2800" baseline="0" dirty="0" smtClean="0"/>
                        <a:t>     </a:t>
                      </a:r>
                      <a:r>
                        <a:rPr lang="en-US" sz="2800" dirty="0" smtClean="0"/>
                        <a:t>listen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sz="2800" dirty="0" smtClean="0"/>
                    </a:p>
                    <a:p>
                      <a:r>
                        <a:rPr lang="cs-CZ" sz="2800" dirty="0" smtClean="0"/>
                        <a:t>poslouchat</a:t>
                      </a:r>
                      <a:endParaRPr lang="cs-CZ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800" dirty="0" smtClean="0"/>
                    </a:p>
                    <a:p>
                      <a:r>
                        <a:rPr lang="en-US" sz="2800" baseline="0" dirty="0" smtClean="0"/>
                        <a:t>   </a:t>
                      </a:r>
                      <a:r>
                        <a:rPr lang="en-US" sz="2800" dirty="0" smtClean="0"/>
                        <a:t> write</a:t>
                      </a:r>
                      <a:endParaRPr lang="cs-CZ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800" dirty="0" smtClean="0"/>
                        <a:t>   </a:t>
                      </a:r>
                    </a:p>
                    <a:p>
                      <a:r>
                        <a:rPr lang="cs-CZ" sz="2800" dirty="0" smtClean="0"/>
                        <a:t>    psát</a:t>
                      </a:r>
                      <a:endParaRPr lang="cs-CZ" sz="28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989391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2627784" y="1124744"/>
            <a:ext cx="3059043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          </a:t>
            </a:r>
            <a:r>
              <a:rPr lang="en-US" sz="2400" b="1" u="sng" dirty="0" smtClean="0"/>
              <a:t>GUESSING GAME</a:t>
            </a:r>
          </a:p>
          <a:p>
            <a:endParaRPr lang="cs-CZ" sz="2400" dirty="0"/>
          </a:p>
        </p:txBody>
      </p:sp>
      <p:sp>
        <p:nvSpPr>
          <p:cNvPr id="3" name="TextovéPole 2"/>
          <p:cNvSpPr txBox="1"/>
          <p:nvPr/>
        </p:nvSpPr>
        <p:spPr>
          <a:xfrm>
            <a:off x="2123728" y="1700808"/>
            <a:ext cx="4654416" cy="212365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Demonstrate an activity and pupils guess: </a:t>
            </a:r>
          </a:p>
          <a:p>
            <a:endParaRPr lang="en-US" dirty="0"/>
          </a:p>
          <a:p>
            <a:r>
              <a:rPr lang="en-US" sz="3200" dirty="0" smtClean="0"/>
              <a:t>Are you </a:t>
            </a:r>
            <a:r>
              <a:rPr lang="en-US" sz="3200" dirty="0" smtClean="0">
                <a:solidFill>
                  <a:srgbClr val="FF0000"/>
                </a:solidFill>
              </a:rPr>
              <a:t>driving </a:t>
            </a:r>
            <a:r>
              <a:rPr lang="en-US" sz="3200" dirty="0" smtClean="0"/>
              <a:t> a car? </a:t>
            </a:r>
          </a:p>
          <a:p>
            <a:r>
              <a:rPr lang="en-US" sz="3200" dirty="0" smtClean="0"/>
              <a:t>Are you </a:t>
            </a:r>
            <a:r>
              <a:rPr lang="en-US" sz="3200" dirty="0" smtClean="0">
                <a:solidFill>
                  <a:srgbClr val="FF0000"/>
                </a:solidFill>
              </a:rPr>
              <a:t>making </a:t>
            </a:r>
            <a:r>
              <a:rPr lang="en-US" sz="3200" dirty="0" smtClean="0"/>
              <a:t>a cake?</a:t>
            </a:r>
          </a:p>
          <a:p>
            <a:r>
              <a:rPr lang="en-US" sz="3200" dirty="0" smtClean="0"/>
              <a:t>Are you </a:t>
            </a:r>
            <a:r>
              <a:rPr lang="en-US" sz="3200" dirty="0" smtClean="0">
                <a:solidFill>
                  <a:srgbClr val="FF0000"/>
                </a:solidFill>
              </a:rPr>
              <a:t>writing </a:t>
            </a:r>
            <a:r>
              <a:rPr lang="en-US" sz="3200" dirty="0" smtClean="0"/>
              <a:t>a letter? </a:t>
            </a:r>
            <a:r>
              <a:rPr lang="en-US" dirty="0"/>
              <a:t>e</a:t>
            </a:r>
            <a:r>
              <a:rPr lang="en-US" dirty="0" smtClean="0"/>
              <a:t>tc.</a:t>
            </a:r>
            <a:endParaRPr lang="cs-CZ" sz="3200" dirty="0"/>
          </a:p>
        </p:txBody>
      </p:sp>
      <p:sp>
        <p:nvSpPr>
          <p:cNvPr id="4" name="TextovéPole 3"/>
          <p:cNvSpPr txBox="1"/>
          <p:nvPr/>
        </p:nvSpPr>
        <p:spPr>
          <a:xfrm>
            <a:off x="2123728" y="4221088"/>
            <a:ext cx="10879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Answers: </a:t>
            </a:r>
            <a:endParaRPr lang="cs-CZ" dirty="0"/>
          </a:p>
        </p:txBody>
      </p:sp>
      <p:sp>
        <p:nvSpPr>
          <p:cNvPr id="5" name="TextovéPole 4"/>
          <p:cNvSpPr txBox="1"/>
          <p:nvPr/>
        </p:nvSpPr>
        <p:spPr>
          <a:xfrm>
            <a:off x="3471522" y="4221088"/>
            <a:ext cx="2344488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Yes, </a:t>
            </a:r>
            <a:r>
              <a:rPr lang="en-US" sz="3200" dirty="0" smtClean="0">
                <a:solidFill>
                  <a:srgbClr val="FF0000"/>
                </a:solidFill>
              </a:rPr>
              <a:t>I am.</a:t>
            </a:r>
          </a:p>
          <a:p>
            <a:r>
              <a:rPr lang="en-US" sz="3200" dirty="0" smtClean="0"/>
              <a:t>No, </a:t>
            </a:r>
            <a:r>
              <a:rPr lang="en-US" sz="3200" dirty="0" smtClean="0">
                <a:solidFill>
                  <a:srgbClr val="FF0000"/>
                </a:solidFill>
              </a:rPr>
              <a:t>I am not.</a:t>
            </a:r>
            <a:endParaRPr lang="cs-CZ" sz="3200" dirty="0"/>
          </a:p>
        </p:txBody>
      </p:sp>
      <p:pic>
        <p:nvPicPr>
          <p:cNvPr id="1026" name="Picture 2" descr="http://bestpage.cz/gif/G260036.gif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921117"/>
            <a:ext cx="952500" cy="1238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ttp://bestpage.cz/gif/G260041.gif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6176" y="5085184"/>
            <a:ext cx="1000125" cy="1000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http://bestpage.cz/gif/G260034.gif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78241" y="1540242"/>
            <a:ext cx="952500" cy="1143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287660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967458" y="620688"/>
            <a:ext cx="7075398" cy="378565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i="1" dirty="0" smtClean="0"/>
              <a:t>Complete </a:t>
            </a:r>
            <a:r>
              <a:rPr lang="en-US" sz="2000" b="1" i="1" dirty="0" smtClean="0">
                <a:solidFill>
                  <a:srgbClr val="FF0000"/>
                </a:solidFill>
              </a:rPr>
              <a:t>am, are, is</a:t>
            </a:r>
            <a:r>
              <a:rPr lang="en-US" sz="2000" i="1" dirty="0" smtClean="0">
                <a:solidFill>
                  <a:srgbClr val="FF0000"/>
                </a:solidFill>
              </a:rPr>
              <a:t>.</a:t>
            </a:r>
          </a:p>
          <a:p>
            <a:endParaRPr lang="en-US" sz="2000" dirty="0" smtClean="0">
              <a:solidFill>
                <a:srgbClr val="FF0000"/>
              </a:solidFill>
            </a:endParaRPr>
          </a:p>
          <a:p>
            <a:r>
              <a:rPr lang="en-US" sz="2000" dirty="0" smtClean="0"/>
              <a:t>I ….. writing a letter to my friend. ….. you reading a book. </a:t>
            </a:r>
            <a:r>
              <a:rPr lang="en-US" sz="2000" dirty="0" err="1" smtClean="0"/>
              <a:t>Filip</a:t>
            </a:r>
            <a:r>
              <a:rPr lang="en-US" sz="2000" dirty="0" smtClean="0"/>
              <a:t> and </a:t>
            </a:r>
            <a:endParaRPr lang="cs-CZ" sz="2000" dirty="0" smtClean="0"/>
          </a:p>
          <a:p>
            <a:endParaRPr lang="en-US" sz="2000" dirty="0" smtClean="0"/>
          </a:p>
          <a:p>
            <a:r>
              <a:rPr lang="en-US" sz="2000" dirty="0" err="1" smtClean="0"/>
              <a:t>Radek</a:t>
            </a:r>
            <a:r>
              <a:rPr lang="en-US" sz="2000" dirty="0" smtClean="0"/>
              <a:t> ….. </a:t>
            </a:r>
            <a:r>
              <a:rPr lang="en-US" sz="2000" dirty="0"/>
              <a:t>r</a:t>
            </a:r>
            <a:r>
              <a:rPr lang="en-US" sz="2000" dirty="0" smtClean="0"/>
              <a:t>iding a bike. </a:t>
            </a:r>
            <a:r>
              <a:rPr lang="en-US" sz="2000" dirty="0" err="1" smtClean="0"/>
              <a:t>Simona</a:t>
            </a:r>
            <a:r>
              <a:rPr lang="en-US" sz="2000" dirty="0" smtClean="0"/>
              <a:t> ….. making a cake. All children …..</a:t>
            </a:r>
            <a:endParaRPr lang="cs-CZ" sz="2000" dirty="0" smtClean="0"/>
          </a:p>
          <a:p>
            <a:endParaRPr lang="en-US" sz="2000" dirty="0" smtClean="0"/>
          </a:p>
          <a:p>
            <a:r>
              <a:rPr lang="en-US" sz="2000" dirty="0"/>
              <a:t>w</a:t>
            </a:r>
            <a:r>
              <a:rPr lang="en-US" sz="2000" dirty="0" smtClean="0"/>
              <a:t>atching TV. He ….. </a:t>
            </a:r>
            <a:r>
              <a:rPr lang="en-US" sz="2000" dirty="0"/>
              <a:t>o</a:t>
            </a:r>
            <a:r>
              <a:rPr lang="en-US" sz="2000" dirty="0" smtClean="0"/>
              <a:t>pening a tin. They ….. listening to the music.</a:t>
            </a:r>
            <a:endParaRPr lang="cs-CZ" sz="2000" dirty="0" smtClean="0"/>
          </a:p>
          <a:p>
            <a:endParaRPr lang="en-US" sz="2000" dirty="0" smtClean="0"/>
          </a:p>
          <a:p>
            <a:r>
              <a:rPr lang="en-US" sz="2000" dirty="0" smtClean="0"/>
              <a:t>…..  </a:t>
            </a:r>
            <a:r>
              <a:rPr lang="en-US" sz="2000" dirty="0"/>
              <a:t>y</a:t>
            </a:r>
            <a:r>
              <a:rPr lang="en-US" sz="2000" dirty="0" smtClean="0"/>
              <a:t>ou eating an </a:t>
            </a:r>
            <a:r>
              <a:rPr lang="en-US" sz="2000" dirty="0" err="1" smtClean="0"/>
              <a:t>icecream</a:t>
            </a:r>
            <a:r>
              <a:rPr lang="en-US" sz="2000" dirty="0" smtClean="0"/>
              <a:t>? </a:t>
            </a:r>
            <a:r>
              <a:rPr lang="en-US" sz="2000" dirty="0" err="1" smtClean="0"/>
              <a:t>Vlasta</a:t>
            </a:r>
            <a:r>
              <a:rPr lang="en-US" sz="2000" dirty="0" smtClean="0"/>
              <a:t> ….. playing football and </a:t>
            </a:r>
            <a:r>
              <a:rPr lang="en-US" sz="2000" dirty="0" err="1" smtClean="0"/>
              <a:t>Pavel</a:t>
            </a:r>
            <a:endParaRPr lang="cs-CZ" sz="2000" dirty="0" smtClean="0"/>
          </a:p>
          <a:p>
            <a:endParaRPr lang="en-US" sz="2000" dirty="0" smtClean="0"/>
          </a:p>
          <a:p>
            <a:r>
              <a:rPr lang="en-US" sz="2000" dirty="0" smtClean="0"/>
              <a:t>….. </a:t>
            </a:r>
            <a:r>
              <a:rPr lang="en-US" sz="2000" dirty="0"/>
              <a:t>p</a:t>
            </a:r>
            <a:r>
              <a:rPr lang="en-US" sz="2000" dirty="0" smtClean="0"/>
              <a:t>laying ice-hockey.</a:t>
            </a:r>
            <a:endParaRPr lang="en-US" sz="2000" dirty="0"/>
          </a:p>
          <a:p>
            <a:r>
              <a:rPr lang="en-US" sz="2000" dirty="0" smtClean="0">
                <a:solidFill>
                  <a:srgbClr val="FF0000"/>
                </a:solidFill>
              </a:rPr>
              <a:t> </a:t>
            </a:r>
            <a:endParaRPr lang="cs-CZ" sz="2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061300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66</TotalTime>
  <Words>269</Words>
  <Application>Microsoft Office PowerPoint</Application>
  <PresentationFormat>Předvádění na obrazovce (4:3)</PresentationFormat>
  <Paragraphs>88</Paragraphs>
  <Slides>5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5</vt:i4>
      </vt:variant>
    </vt:vector>
  </HeadingPairs>
  <TitlesOfParts>
    <vt:vector size="6" baseType="lpstr">
      <vt:lpstr>Motiv sady Office</vt:lpstr>
      <vt:lpstr>PŘÍTOMNÝ ČAS PRŮBĚHOVÝ, SLOVESA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PŘÍTOMNÝ ČAS PRŮBĚHOVÝ, SLOVESA</dc:title>
  <dc:creator>user01</dc:creator>
  <cp:lastModifiedBy>user01</cp:lastModifiedBy>
  <cp:revision>9</cp:revision>
  <cp:lastPrinted>2012-05-22T11:40:39Z</cp:lastPrinted>
  <dcterms:created xsi:type="dcterms:W3CDTF">2011-11-23T09:40:26Z</dcterms:created>
  <dcterms:modified xsi:type="dcterms:W3CDTF">2012-05-22T11:41:13Z</dcterms:modified>
</cp:coreProperties>
</file>