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MY HOUSE - MY CASTLE</a:t>
            </a:r>
            <a:br>
              <a:rPr lang="cs-CZ" dirty="0" smtClean="0"/>
            </a:br>
            <a:r>
              <a:rPr lang="cs-CZ" dirty="0" smtClean="0"/>
              <a:t>Autor: Mgr. Ivana </a:t>
            </a:r>
            <a:r>
              <a:rPr lang="cs-CZ" dirty="0"/>
              <a:t>T</a:t>
            </a:r>
            <a:r>
              <a:rPr lang="cs-CZ" dirty="0" smtClean="0"/>
              <a:t>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311192" y="3752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192" y="4653136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701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bestpage.cz/gif/G070098.gif"/>
          <p:cNvSpPr>
            <a:spLocks noChangeAspect="1" noChangeArrowheads="1"/>
          </p:cNvSpPr>
          <p:nvPr/>
        </p:nvSpPr>
        <p:spPr bwMode="auto">
          <a:xfrm>
            <a:off x="155575" y="-1143000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374726"/>
              </p:ext>
            </p:extLst>
          </p:nvPr>
        </p:nvGraphicFramePr>
        <p:xfrm>
          <a:off x="1321965" y="71942"/>
          <a:ext cx="7272808" cy="6683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0075"/>
                <a:gridCol w="3662733"/>
              </a:tblGrid>
              <a:tr h="2304255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listy a návrhy činností , jejichž cílem je seznámení s textem na téma bydlení. Dále kladení otázek a odpovědí na ně. Závěrečné cvičení</a:t>
                      </a:r>
                    </a:p>
                    <a:p>
                      <a:r>
                        <a:rPr lang="cs-CZ" baseline="0" dirty="0" smtClean="0"/>
                        <a:t>/dvojice otázek a odpovědí/ má multifunkční použití a slouží k procvičení krátkých odpovědí v angličtině.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482122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482122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482122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Rozumí známým slovům a větám vzhledem k osvojovaným tématům, vyhledá v textu informaci a vytvoří odpověď na otázku.</a:t>
                      </a:r>
                      <a:endParaRPr lang="cs-CZ" dirty="0"/>
                    </a:p>
                  </a:txBody>
                  <a:tcPr/>
                </a:tc>
              </a:tr>
              <a:tr h="482122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</a:t>
                      </a:r>
                      <a:r>
                        <a:rPr lang="cs-CZ" baseline="0" dirty="0" smtClean="0"/>
                        <a:t> a karty pro multifunkční použití.</a:t>
                      </a:r>
                      <a:endParaRPr lang="cs-CZ" dirty="0"/>
                    </a:p>
                  </a:txBody>
                  <a:tcPr/>
                </a:tc>
              </a:tr>
              <a:tr h="482122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4.ročníku</a:t>
                      </a:r>
                      <a:endParaRPr lang="cs-CZ" dirty="0"/>
                    </a:p>
                  </a:txBody>
                  <a:tcPr/>
                </a:tc>
              </a:tr>
              <a:tr h="482122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Uveden v textu. Karty </a:t>
                      </a:r>
                      <a:r>
                        <a:rPr lang="cs-CZ" smtClean="0"/>
                        <a:t>k rozstříhání.</a:t>
                      </a:r>
                      <a:endParaRPr lang="cs-CZ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r>
                        <a:rPr lang="cs-CZ" dirty="0" smtClean="0"/>
                        <a:t>Datum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7. 5. 2011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99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49076" y="7048863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/>
          </a:p>
        </p:txBody>
      </p:sp>
      <p:sp>
        <p:nvSpPr>
          <p:cNvPr id="3" name="TextovéPole 2"/>
          <p:cNvSpPr txBox="1"/>
          <p:nvPr/>
        </p:nvSpPr>
        <p:spPr>
          <a:xfrm>
            <a:off x="1050805" y="404664"/>
            <a:ext cx="4571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MY</a:t>
            </a:r>
          </a:p>
          <a:p>
            <a:endParaRPr lang="cs-CZ" sz="2000" b="1" dirty="0">
              <a:solidFill>
                <a:srgbClr val="FF0000"/>
              </a:solidFill>
            </a:endParaRPr>
          </a:p>
          <a:p>
            <a:r>
              <a:rPr lang="cs-CZ" sz="2000" b="1" dirty="0" smtClean="0">
                <a:solidFill>
                  <a:srgbClr val="FF0000"/>
                </a:solidFill>
              </a:rPr>
              <a:t>HOUSE  MY CASTLE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308" y="-4763"/>
            <a:ext cx="2095500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7503395" y="3152534"/>
            <a:ext cx="11857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cs.wikipedia.org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642932" y="615993"/>
            <a:ext cx="5140133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all have to live somewhere. Some of us live</a:t>
            </a:r>
          </a:p>
          <a:p>
            <a:r>
              <a:rPr lang="en-US" sz="2000" dirty="0" smtClean="0"/>
              <a:t>In houses, some in flats. Some live in big places,</a:t>
            </a:r>
          </a:p>
          <a:p>
            <a:r>
              <a:rPr lang="en-US" sz="2000" dirty="0" smtClean="0"/>
              <a:t>Other in small ones. Do you think it is important</a:t>
            </a:r>
          </a:p>
          <a:p>
            <a:r>
              <a:rPr lang="en-US" sz="2000" dirty="0" smtClean="0"/>
              <a:t>How big your home is? Do you agree with the </a:t>
            </a:r>
            <a:r>
              <a:rPr lang="en-US" sz="2000" dirty="0" err="1" smtClean="0"/>
              <a:t>favourite</a:t>
            </a:r>
            <a:r>
              <a:rPr lang="en-US" sz="2000" dirty="0" smtClean="0"/>
              <a:t> proverbs? What does it mean?</a:t>
            </a:r>
          </a:p>
          <a:p>
            <a:endParaRPr lang="en-US" sz="2000" dirty="0" smtClean="0"/>
          </a:p>
          <a:p>
            <a:r>
              <a:rPr lang="en-US" sz="2000" dirty="0" smtClean="0">
                <a:solidFill>
                  <a:srgbClr val="002060"/>
                </a:solidFill>
              </a:rPr>
              <a:t>                  MY HOUSE IS MY CASTLE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               EAST OR WEST, HOME IS BEST.</a:t>
            </a:r>
          </a:p>
          <a:p>
            <a:endParaRPr lang="en-US" sz="2000" dirty="0">
              <a:solidFill>
                <a:srgbClr val="002060"/>
              </a:solidFill>
            </a:endParaRPr>
          </a:p>
          <a:p>
            <a:r>
              <a:rPr lang="en-US" sz="2000" dirty="0" smtClean="0"/>
              <a:t>Now draw pictures of people living in different homes: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CASTLE</a:t>
            </a:r>
          </a:p>
          <a:p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       FLAT</a:t>
            </a:r>
          </a:p>
          <a:p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              HOUSE</a:t>
            </a:r>
          </a:p>
          <a:p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IGLOO</a:t>
            </a:r>
          </a:p>
          <a:p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         TIPI</a:t>
            </a:r>
          </a:p>
          <a:p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                CAVE</a:t>
            </a:r>
          </a:p>
          <a:p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                                             Try to describe them.</a:t>
            </a:r>
          </a:p>
          <a:p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            </a:t>
            </a:r>
          </a:p>
          <a:p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US" sz="2000" dirty="0" smtClean="0"/>
          </a:p>
          <a:p>
            <a:endParaRPr lang="en-US" sz="2000" dirty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endParaRPr lang="en-US" sz="2000" dirty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endParaRPr lang="en-US" sz="2000" dirty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9759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707904" y="770303"/>
            <a:ext cx="14522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u="sng" dirty="0" smtClean="0"/>
              <a:t>Questions</a:t>
            </a:r>
          </a:p>
          <a:p>
            <a:endParaRPr lang="cs-CZ" sz="2400" b="1" i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1911033" y="1340768"/>
            <a:ext cx="504599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Is it a building or a shelter?</a:t>
            </a:r>
          </a:p>
          <a:p>
            <a:r>
              <a:rPr lang="en-US" sz="2400" dirty="0" smtClean="0"/>
              <a:t>Is it man-made or natural?</a:t>
            </a:r>
          </a:p>
          <a:p>
            <a:r>
              <a:rPr lang="en-US" sz="2400" dirty="0" smtClean="0"/>
              <a:t>What is made from?</a:t>
            </a:r>
          </a:p>
          <a:p>
            <a:r>
              <a:rPr lang="en-US" sz="2400" dirty="0" smtClean="0"/>
              <a:t>Do people in our country live in them? </a:t>
            </a:r>
          </a:p>
          <a:p>
            <a:r>
              <a:rPr lang="en-US" sz="2400" dirty="0" smtClean="0"/>
              <a:t>Do people live in them today?</a:t>
            </a:r>
          </a:p>
          <a:p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971600" y="3649092"/>
            <a:ext cx="78197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Žák si vylosuje jeden z obrázků výše uvedených obydlí a ostatní mu kladou </a:t>
            </a:r>
          </a:p>
          <a:p>
            <a:r>
              <a:rPr lang="cs-CZ" dirty="0"/>
              <a:t>t</a:t>
            </a:r>
            <a:r>
              <a:rPr lang="cs-CZ" dirty="0" smtClean="0"/>
              <a:t>yto otázky. Je vhodné předem si připravit odpovědi, případně je napsat na tabuli.</a:t>
            </a:r>
          </a:p>
          <a:p>
            <a:r>
              <a:rPr lang="cs-CZ" dirty="0" smtClean="0"/>
              <a:t>Kdo uhodne, získává odměnu: Obrázek s obydlím a děti se nyní ptají jej.</a:t>
            </a:r>
            <a:endParaRPr lang="cs-CZ" dirty="0"/>
          </a:p>
        </p:txBody>
      </p:sp>
      <p:sp>
        <p:nvSpPr>
          <p:cNvPr id="5" name="Popisek se šipkou dolů 4"/>
          <p:cNvSpPr/>
          <p:nvPr/>
        </p:nvSpPr>
        <p:spPr>
          <a:xfrm>
            <a:off x="3976832" y="4840998"/>
            <a:ext cx="914400" cy="914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67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45058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7984"/>
                <a:gridCol w="4716016"/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What’s your name?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I’m</a:t>
                      </a:r>
                      <a:r>
                        <a:rPr lang="en-US" sz="2000" baseline="0" dirty="0" smtClean="0"/>
                        <a:t> fine, thanks.</a:t>
                      </a:r>
                      <a:endParaRPr lang="cs-CZ" sz="2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Have</a:t>
                      </a:r>
                      <a:r>
                        <a:rPr lang="en-US" sz="2000" baseline="0" dirty="0" smtClean="0"/>
                        <a:t> you got a dog?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Yes,</a:t>
                      </a:r>
                      <a:r>
                        <a:rPr lang="en-US" sz="2000" baseline="0" dirty="0" smtClean="0"/>
                        <a:t> I do.</a:t>
                      </a:r>
                      <a:endParaRPr lang="cs-CZ" sz="2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Do</a:t>
                      </a:r>
                      <a:r>
                        <a:rPr lang="en-US" sz="2000" baseline="0" dirty="0" smtClean="0"/>
                        <a:t> you speak English?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</a:t>
                      </a:r>
                      <a:r>
                        <a:rPr lang="en-US" sz="2000" baseline="0" dirty="0" smtClean="0"/>
                        <a:t> am ten.</a:t>
                      </a:r>
                      <a:endParaRPr lang="cs-CZ" sz="2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Does</a:t>
                      </a:r>
                      <a:r>
                        <a:rPr lang="en-US" sz="2000" baseline="0" dirty="0" smtClean="0"/>
                        <a:t> your dog speak English?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No,</a:t>
                      </a:r>
                      <a:r>
                        <a:rPr lang="en-US" sz="2000" baseline="0" dirty="0" smtClean="0"/>
                        <a:t> she doesn’t.</a:t>
                      </a:r>
                      <a:endParaRPr lang="cs-CZ" sz="2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How</a:t>
                      </a:r>
                      <a:r>
                        <a:rPr lang="en-US" sz="2000" baseline="0" dirty="0" smtClean="0"/>
                        <a:t> old are you?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Yes,</a:t>
                      </a:r>
                      <a:r>
                        <a:rPr lang="en-US" sz="2000" baseline="0" dirty="0" smtClean="0"/>
                        <a:t> I have.</a:t>
                      </a:r>
                      <a:endParaRPr lang="cs-CZ" sz="2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How</a:t>
                      </a:r>
                      <a:r>
                        <a:rPr lang="en-US" sz="2000" baseline="0" dirty="0" smtClean="0"/>
                        <a:t> are you today?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sz="2000" dirty="0" smtClean="0"/>
                        <a:t>My</a:t>
                      </a:r>
                      <a:r>
                        <a:rPr lang="en-US" sz="2000" baseline="0" dirty="0" smtClean="0"/>
                        <a:t> name’s </a:t>
                      </a:r>
                      <a:r>
                        <a:rPr lang="en-US" sz="2000" baseline="0" dirty="0" err="1" smtClean="0"/>
                        <a:t>Filip</a:t>
                      </a:r>
                      <a:r>
                        <a:rPr lang="en-US" sz="2000" baseline="0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Can you dance </a:t>
                      </a:r>
                      <a:r>
                        <a:rPr lang="en-US" sz="2000" dirty="0" err="1" smtClean="0"/>
                        <a:t>zumba</a:t>
                      </a:r>
                      <a:r>
                        <a:rPr lang="en-US" sz="2000" dirty="0" smtClean="0"/>
                        <a:t>?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Yes, I can.</a:t>
                      </a:r>
                      <a:endParaRPr lang="cs-CZ" sz="2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Do</a:t>
                      </a:r>
                      <a:r>
                        <a:rPr lang="en-US" sz="2000" baseline="0" dirty="0" smtClean="0"/>
                        <a:t> you like spiders?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No, I don’t.</a:t>
                      </a:r>
                      <a:endParaRPr lang="cs-CZ" sz="2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Is </a:t>
                      </a:r>
                      <a:r>
                        <a:rPr lang="en-US" sz="2000" dirty="0" err="1" smtClean="0"/>
                        <a:t>Vlasta</a:t>
                      </a:r>
                      <a:r>
                        <a:rPr lang="en-US" sz="2000" baseline="0" dirty="0" smtClean="0"/>
                        <a:t> your friend?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No,</a:t>
                      </a:r>
                      <a:r>
                        <a:rPr lang="en-US" sz="2000" baseline="0" dirty="0" smtClean="0"/>
                        <a:t> he isn’t.</a:t>
                      </a:r>
                      <a:endParaRPr lang="cs-CZ" sz="200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Do people live in caves today?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No,</a:t>
                      </a:r>
                      <a:r>
                        <a:rPr lang="en-US" sz="2000" baseline="0" dirty="0" smtClean="0"/>
                        <a:t> they don’t.</a:t>
                      </a:r>
                      <a:endParaRPr lang="cs-CZ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9488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410</Words>
  <Application>Microsoft Office PowerPoint</Application>
  <PresentationFormat>Předvádění na obrazovce (4:3)</PresentationFormat>
  <Paragraphs>79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MY HOUSE - MY CASTLE Autor: Mgr. Ivana Tesařová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DAYS OF THE WEEK Autor: Mgr. Ivana Tesařová</dc:title>
  <dc:creator>user01</dc:creator>
  <cp:lastModifiedBy>user01</cp:lastModifiedBy>
  <cp:revision>14</cp:revision>
  <cp:lastPrinted>2012-05-22T11:20:30Z</cp:lastPrinted>
  <dcterms:created xsi:type="dcterms:W3CDTF">2012-03-27T10:04:32Z</dcterms:created>
  <dcterms:modified xsi:type="dcterms:W3CDTF">2012-05-22T12:07:14Z</dcterms:modified>
</cp:coreProperties>
</file>