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2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TRUE- </a:t>
            </a:r>
            <a:r>
              <a:rPr lang="cs-CZ" dirty="0" smtClean="0"/>
              <a:t>FALSE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Autor: Mgr. Ivana Tesařová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35699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528" y="4365104"/>
            <a:ext cx="4511675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7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886545"/>
              </p:ext>
            </p:extLst>
          </p:nvPr>
        </p:nvGraphicFramePr>
        <p:xfrm>
          <a:off x="1524000" y="1397000"/>
          <a:ext cx="6096000" cy="460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jazykové činnosti prověří schopnost práce s textem</a:t>
                      </a:r>
                      <a:r>
                        <a:rPr lang="cs-CZ" baseline="0" dirty="0" smtClean="0"/>
                        <a:t> formou soutěže.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</a:t>
                      </a:r>
                      <a:r>
                        <a:rPr lang="cs-CZ" baseline="0" dirty="0" smtClean="0"/>
                        <a:t> jazyk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obsahu jednoduchého autentického materiálu a využívá jej při práci, vyhledá v textu potřebnou informaci.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listy, soutěž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Uveden </a:t>
                      </a:r>
                      <a:r>
                        <a:rPr lang="cs-CZ" smtClean="0"/>
                        <a:t>v textu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17. 5.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81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 flipH="1">
            <a:off x="467543" y="692697"/>
            <a:ext cx="3634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CHOCOLATE</a:t>
            </a:r>
            <a:endParaRPr lang="cs-CZ" sz="36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1216045" y="3110057"/>
            <a:ext cx="72443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Chocolate comes from the cocoa tree. Cocoa trees grow</a:t>
            </a:r>
          </a:p>
          <a:p>
            <a:pPr algn="ctr"/>
            <a:r>
              <a:rPr lang="en-US" sz="2400" dirty="0" smtClean="0"/>
              <a:t>In hot, wet countries in Africa and South America. </a:t>
            </a:r>
          </a:p>
          <a:p>
            <a:pPr algn="ctr"/>
            <a:r>
              <a:rPr lang="en-US" sz="2400" dirty="0" smtClean="0"/>
              <a:t>After five years pink flowers grow on the trees.</a:t>
            </a:r>
          </a:p>
          <a:p>
            <a:pPr algn="ctr"/>
            <a:r>
              <a:rPr lang="en-US" sz="2400" dirty="0" smtClean="0"/>
              <a:t>The flowers slowly become pods. The pods are red or </a:t>
            </a:r>
          </a:p>
          <a:p>
            <a:pPr algn="ctr"/>
            <a:r>
              <a:rPr lang="en-US" sz="2400" dirty="0"/>
              <a:t>o</a:t>
            </a:r>
            <a:r>
              <a:rPr lang="en-US" sz="2400" dirty="0" smtClean="0"/>
              <a:t>range. Inside the pods there are small beans. </a:t>
            </a:r>
          </a:p>
          <a:p>
            <a:pPr algn="ctr"/>
            <a:r>
              <a:rPr lang="en-US" sz="2400" dirty="0" smtClean="0"/>
              <a:t>People in factories make chocolate from the beans.</a:t>
            </a:r>
          </a:p>
          <a:p>
            <a:pPr algn="ctr"/>
            <a:r>
              <a:rPr lang="en-US" sz="2400" dirty="0" smtClean="0"/>
              <a:t>People in Europe, the USA and Canada eat the chocolate.  </a:t>
            </a:r>
            <a:endParaRPr lang="cs-CZ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2723971" cy="1787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57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764704"/>
            <a:ext cx="76395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i="1" dirty="0" smtClean="0"/>
              <a:t>Práce s textem</a:t>
            </a:r>
            <a:r>
              <a:rPr lang="cs-CZ" sz="2400" dirty="0" smtClean="0"/>
              <a:t>:  Poslech, čtení, odpovědi na otázky, </a:t>
            </a:r>
          </a:p>
          <a:p>
            <a:pPr algn="ctr"/>
            <a:r>
              <a:rPr lang="cs-CZ" sz="2400" dirty="0"/>
              <a:t> </a:t>
            </a:r>
            <a:r>
              <a:rPr lang="cs-CZ" sz="2400" dirty="0" smtClean="0"/>
              <a:t>                             reprodukce,……</a:t>
            </a:r>
          </a:p>
          <a:p>
            <a:pPr algn="ctr"/>
            <a:r>
              <a:rPr lang="cs-CZ" sz="2400" dirty="0" smtClean="0"/>
              <a:t>Po dokonalém seznámení s obsahem a formou textu, slovní </a:t>
            </a:r>
          </a:p>
          <a:p>
            <a:pPr algn="ctr"/>
            <a:r>
              <a:rPr lang="cs-CZ" sz="2400" dirty="0"/>
              <a:t>z</a:t>
            </a:r>
            <a:r>
              <a:rPr lang="cs-CZ" sz="2400" dirty="0" smtClean="0"/>
              <a:t>ásobou a výslovností následuje pohybová hra: </a:t>
            </a:r>
          </a:p>
          <a:p>
            <a:pPr algn="ctr"/>
            <a:r>
              <a:rPr lang="cs-CZ" sz="2400" dirty="0" smtClean="0"/>
              <a:t>TRUE and FALSE.</a:t>
            </a:r>
          </a:p>
          <a:p>
            <a:pPr algn="ctr"/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3212976"/>
            <a:ext cx="676236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Potřebujeme  dvě židle a dvě soupeřící družstva.</a:t>
            </a:r>
          </a:p>
          <a:p>
            <a:r>
              <a:rPr lang="cs-CZ" sz="2400" dirty="0" smtClean="0"/>
              <a:t>Jednu židli označíme TRUE, druhou FALSE a můžeme </a:t>
            </a:r>
          </a:p>
          <a:p>
            <a:r>
              <a:rPr lang="cs-CZ" sz="2400" dirty="0"/>
              <a:t>h</a:t>
            </a:r>
            <a:r>
              <a:rPr lang="cs-CZ" sz="2400" dirty="0" smtClean="0"/>
              <a:t>rát. Učitel říká anglické věty z textu. Některé jsou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ravdivé, jiné ne. Děti se snaží co nejrychleji větu </a:t>
            </a:r>
          </a:p>
          <a:p>
            <a:r>
              <a:rPr lang="cs-CZ" sz="2400" dirty="0"/>
              <a:t>a</a:t>
            </a:r>
            <a:r>
              <a:rPr lang="cs-CZ" sz="2400" dirty="0" smtClean="0"/>
              <a:t>nalyzovat a zaujmou místo na správné židli. Kdo si </a:t>
            </a:r>
          </a:p>
          <a:p>
            <a:r>
              <a:rPr lang="cs-CZ" sz="2400" dirty="0" smtClean="0"/>
              <a:t>sedne první, získává pro družstvo bod. Pak se hráči 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ystřídají.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082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76363" y="548656"/>
            <a:ext cx="7350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Návrhy pravdivých i nepravdivých vět ke hře TRUE- FALSE:</a:t>
            </a:r>
          </a:p>
          <a:p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58815"/>
            <a:ext cx="11144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339752" y="1379653"/>
            <a:ext cx="58707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1/ </a:t>
            </a:r>
            <a:r>
              <a:rPr lang="en-US" sz="2400" dirty="0" smtClean="0"/>
              <a:t>Chocolate comes from the tea tree.</a:t>
            </a:r>
          </a:p>
          <a:p>
            <a:r>
              <a:rPr lang="en-US" sz="2400" dirty="0" smtClean="0"/>
              <a:t>2/ Chocolate trees grow in countries in Africa </a:t>
            </a:r>
          </a:p>
          <a:p>
            <a:r>
              <a:rPr lang="en-US" sz="2400" dirty="0"/>
              <a:t>a</a:t>
            </a:r>
            <a:r>
              <a:rPr lang="en-US" sz="2400" dirty="0" smtClean="0"/>
              <a:t>nd South America.</a:t>
            </a:r>
          </a:p>
          <a:p>
            <a:r>
              <a:rPr lang="en-US" sz="2400" dirty="0" smtClean="0"/>
              <a:t> 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76363" y="2688619"/>
            <a:ext cx="764369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3/ After five years red flowers grow on the trees.</a:t>
            </a:r>
          </a:p>
          <a:p>
            <a:r>
              <a:rPr lang="en-US" sz="2400" dirty="0" smtClean="0"/>
              <a:t>4/ The flowers slowly become pods. They are red or orange.</a:t>
            </a:r>
          </a:p>
          <a:p>
            <a:r>
              <a:rPr lang="en-US" sz="2400" dirty="0" smtClean="0"/>
              <a:t>5/ Inside the pods there are big beans.</a:t>
            </a:r>
          </a:p>
          <a:p>
            <a:r>
              <a:rPr lang="en-US" sz="2400" dirty="0" smtClean="0"/>
              <a:t>6/ People in factories make chocolate from the beans.</a:t>
            </a:r>
          </a:p>
          <a:p>
            <a:r>
              <a:rPr lang="en-US" sz="2400" dirty="0" smtClean="0"/>
              <a:t>7/ People in Antarctica eat the chocolate.</a:t>
            </a:r>
          </a:p>
          <a:p>
            <a:endParaRPr lang="en-US" sz="2400" dirty="0"/>
          </a:p>
          <a:p>
            <a:r>
              <a:rPr lang="en-US" i="1" dirty="0" smtClean="0"/>
              <a:t>Po</a:t>
            </a:r>
            <a:r>
              <a:rPr lang="cs-CZ" i="1" dirty="0" smtClean="0"/>
              <a:t>známka: Děti si nemusí nutně zapamatovat celý text. Mohou používat 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</a:t>
            </a:r>
            <a:r>
              <a:rPr lang="cs-CZ" i="1" dirty="0" smtClean="0"/>
              <a:t>vytištěný text a snaží se v něm rychle zorientovat – to je smyslem 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</a:t>
            </a:r>
            <a:r>
              <a:rPr lang="cs-CZ" i="1" dirty="0" smtClean="0"/>
              <a:t>skupinové práce.</a:t>
            </a:r>
            <a:r>
              <a:rPr lang="en-US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374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052736"/>
            <a:ext cx="66915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 smtClean="0"/>
              <a:t>Další verze cvičení: Věty ze života, do jejichž tvorby </a:t>
            </a:r>
          </a:p>
          <a:p>
            <a:pPr algn="ctr"/>
            <a:r>
              <a:rPr lang="cs-CZ" sz="2400" dirty="0"/>
              <a:t>s</a:t>
            </a:r>
            <a:r>
              <a:rPr lang="cs-CZ" sz="2400" dirty="0" smtClean="0"/>
              <a:t>e zapojí i děti, čímž si procvičí konverzaci:</a:t>
            </a:r>
          </a:p>
          <a:p>
            <a:pPr algn="ctr"/>
            <a:r>
              <a:rPr lang="cs-CZ" sz="2400" dirty="0" smtClean="0"/>
              <a:t>Např. </a:t>
            </a:r>
            <a:r>
              <a:rPr lang="cs-CZ" sz="2400" i="1" dirty="0" smtClean="0"/>
              <a:t>Pavel </a:t>
            </a:r>
            <a:r>
              <a:rPr lang="en-US" sz="2400" i="1" dirty="0" smtClean="0"/>
              <a:t>is 18 years old. </a:t>
            </a:r>
            <a:endParaRPr lang="en-US" sz="2400" dirty="0"/>
          </a:p>
          <a:p>
            <a:pPr algn="ctr"/>
            <a:r>
              <a:rPr lang="en-US" sz="2400" i="1" dirty="0" smtClean="0"/>
              <a:t>           Saint Valentine’s Day is on the 15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February….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632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412</Words>
  <Application>Microsoft Office PowerPoint</Application>
  <PresentationFormat>Předvádění na obrazovce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TRUE- FALSE  Autor: Mgr. Ivana Tesařová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user01</dc:creator>
  <cp:lastModifiedBy>user01</cp:lastModifiedBy>
  <cp:revision>10</cp:revision>
  <cp:lastPrinted>2012-05-22T11:54:48Z</cp:lastPrinted>
  <dcterms:created xsi:type="dcterms:W3CDTF">2012-02-12T08:37:21Z</dcterms:created>
  <dcterms:modified xsi:type="dcterms:W3CDTF">2012-05-22T12:06:51Z</dcterms:modified>
</cp:coreProperties>
</file>