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942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CALENDAR 2 /autumn activities</a:t>
            </a:r>
            <a:r>
              <a:rPr lang="cs-CZ" smtClean="0"/>
              <a:t>,Halloween</a:t>
            </a:r>
            <a:r>
              <a:rPr lang="en-US" smtClean="0"/>
              <a:t>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5010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130" y="4365104"/>
            <a:ext cx="4511675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478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465864"/>
              </p:ext>
            </p:extLst>
          </p:nvPr>
        </p:nvGraphicFramePr>
        <p:xfrm>
          <a:off x="683568" y="600929"/>
          <a:ext cx="7416824" cy="5963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8412"/>
                <a:gridCol w="370841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obsahují činnosti určené pro podzimní měsíce.</a:t>
                      </a:r>
                      <a:r>
                        <a:rPr lang="cs-CZ" baseline="0" dirty="0" smtClean="0"/>
                        <a:t> Slouží k procvičení přítomného času prostého, řadových číslovek, věnuje se rozvoji slovní zásoby, připomíná svátky a narozeniny.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Seznámí se se zvyky v anglicky mluvících zemích.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Čte</a:t>
                      </a:r>
                      <a:r>
                        <a:rPr lang="cs-CZ" baseline="0" dirty="0" smtClean="0"/>
                        <a:t> nahlas a</a:t>
                      </a:r>
                    </a:p>
                    <a:p>
                      <a:r>
                        <a:rPr lang="cs-CZ" baseline="0" dirty="0" smtClean="0"/>
                        <a:t>foneticky správně jednoduché texty, aktivně se zapojí do jednoduché konverzace.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Před</a:t>
                      </a:r>
                      <a:r>
                        <a:rPr lang="cs-CZ" baseline="0" dirty="0" smtClean="0"/>
                        <a:t> vlastním projektem popsaným v textu se naučíme báseň </a:t>
                      </a:r>
                      <a:r>
                        <a:rPr lang="cs-CZ" baseline="0" dirty="0" err="1" smtClean="0"/>
                        <a:t>Trick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or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Treat</a:t>
                      </a:r>
                      <a:r>
                        <a:rPr lang="cs-CZ" baseline="0" dirty="0" smtClean="0"/>
                        <a:t> např. skládáním jednotlivých veršů.</a:t>
                      </a:r>
                      <a:endParaRPr lang="cs-CZ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30. 10. 2011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38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8760"/>
            <a:ext cx="45365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i="1" u="sng" dirty="0" smtClean="0"/>
              <a:t>TRICK OR TREAT</a:t>
            </a:r>
            <a:endParaRPr lang="en-US" sz="2000" i="1" u="sng" dirty="0" smtClean="0"/>
          </a:p>
          <a:p>
            <a:pPr algn="ctr"/>
            <a:endParaRPr lang="cs-CZ" sz="2000" i="1" u="sng" dirty="0" smtClean="0"/>
          </a:p>
          <a:p>
            <a:pPr algn="ctr"/>
            <a:r>
              <a:rPr lang="en-US" sz="2000" i="1" dirty="0" smtClean="0"/>
              <a:t>Trick or treat. Trick or treat.</a:t>
            </a:r>
          </a:p>
          <a:p>
            <a:pPr algn="ctr"/>
            <a:r>
              <a:rPr lang="en-US" sz="2000" i="1" dirty="0" smtClean="0"/>
              <a:t>I want something good to eat.</a:t>
            </a:r>
          </a:p>
          <a:p>
            <a:pPr algn="ctr"/>
            <a:r>
              <a:rPr lang="en-US" sz="2000" i="1" dirty="0" smtClean="0"/>
              <a:t>Trick or treat. Trick or treat.</a:t>
            </a:r>
          </a:p>
          <a:p>
            <a:pPr algn="ctr"/>
            <a:r>
              <a:rPr lang="en-US" sz="2000" i="1" dirty="0" smtClean="0"/>
              <a:t>Give me something nice and  sweet.</a:t>
            </a:r>
          </a:p>
          <a:p>
            <a:pPr algn="ctr"/>
            <a:r>
              <a:rPr lang="en-US" sz="2000" i="1" dirty="0" smtClean="0"/>
              <a:t>Give me candy and apple, too.</a:t>
            </a:r>
          </a:p>
          <a:p>
            <a:pPr algn="ctr"/>
            <a:r>
              <a:rPr lang="en-US" sz="2000" i="1" dirty="0" smtClean="0"/>
              <a:t>And I won’t play a trick on you! </a:t>
            </a:r>
            <a:endParaRPr lang="cs-CZ" sz="2000" i="1" dirty="0"/>
          </a:p>
        </p:txBody>
      </p:sp>
      <p:sp>
        <p:nvSpPr>
          <p:cNvPr id="3" name="AutoShape 2" descr="http://bestpage.cz/gif/G160095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417281"/>
            <a:ext cx="13716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http://bestpage.cz/gif/G160105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628650"/>
            <a:ext cx="1047750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83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75656" y="1124744"/>
            <a:ext cx="64457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</a:t>
            </a:r>
            <a:r>
              <a:rPr lang="cs-CZ" sz="3600" dirty="0" err="1" smtClean="0"/>
              <a:t>yprávějte</a:t>
            </a:r>
            <a:r>
              <a:rPr lang="cs-CZ" sz="3600" dirty="0" smtClean="0"/>
              <a:t> si  o oslavách tohoto svátku v anglicky mluvících zemích,</a:t>
            </a:r>
          </a:p>
          <a:p>
            <a:r>
              <a:rPr lang="cs-CZ" sz="3600" dirty="0" smtClean="0"/>
              <a:t>Můžete zhlédnout nějaký strašidelný film v angličtině.</a:t>
            </a:r>
          </a:p>
          <a:p>
            <a:r>
              <a:rPr lang="cs-CZ" sz="3600" dirty="0" smtClean="0"/>
              <a:t>Nakonec si připravte masky, naučte se říkanku </a:t>
            </a:r>
            <a:r>
              <a:rPr lang="en-US" sz="3600" i="1" dirty="0"/>
              <a:t>T</a:t>
            </a:r>
            <a:r>
              <a:rPr lang="cs-CZ" sz="3600" i="1" dirty="0" err="1" smtClean="0"/>
              <a:t>rick</a:t>
            </a:r>
            <a:r>
              <a:rPr lang="en-US" sz="3600" i="1" dirty="0"/>
              <a:t> </a:t>
            </a:r>
            <a:r>
              <a:rPr lang="en-US" sz="3600" i="1" dirty="0" smtClean="0"/>
              <a:t>or Treat</a:t>
            </a:r>
            <a:r>
              <a:rPr lang="cs-CZ" sz="3600" i="1" dirty="0" smtClean="0"/>
              <a:t> </a:t>
            </a:r>
            <a:r>
              <a:rPr lang="cs-CZ" sz="3600" dirty="0" smtClean="0"/>
              <a:t>a</a:t>
            </a:r>
            <a:endParaRPr lang="en-US" sz="3600" i="1" dirty="0" smtClean="0"/>
          </a:p>
          <a:p>
            <a:r>
              <a:rPr lang="cs-CZ" sz="3600" dirty="0"/>
              <a:t>m</a:t>
            </a:r>
            <a:r>
              <a:rPr lang="cs-CZ" sz="3600" dirty="0" smtClean="0"/>
              <a:t>ůžete si to ve škole vyzkoušet.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69455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75656" y="1340768"/>
            <a:ext cx="4950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Možnosti práce s říkankou </a:t>
            </a:r>
            <a:r>
              <a:rPr lang="cs-CZ" sz="2000" i="1" dirty="0" smtClean="0"/>
              <a:t>TRICK OR TREAT:</a:t>
            </a:r>
            <a:endParaRPr lang="cs-CZ" sz="20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942503"/>
              </p:ext>
            </p:extLst>
          </p:nvPr>
        </p:nvGraphicFramePr>
        <p:xfrm>
          <a:off x="0" y="-243408"/>
          <a:ext cx="9144000" cy="7106560"/>
        </p:xfrm>
        <a:graphic>
          <a:graphicData uri="http://schemas.openxmlformats.org/drawingml/2006/table">
            <a:tbl>
              <a:tblPr bandRow="1">
                <a:tableStyleId>{8EC20E35-A176-4012-BC5E-935CFFF8708E}</a:tableStyleId>
              </a:tblPr>
              <a:tblGrid>
                <a:gridCol w="9144000"/>
              </a:tblGrid>
              <a:tr h="1183568">
                <a:tc>
                  <a:txBody>
                    <a:bodyPr/>
                    <a:lstStyle/>
                    <a:p>
                      <a:r>
                        <a:rPr lang="cs-CZ" sz="3600" dirty="0" smtClean="0"/>
                        <a:t>TRICK OR TREAT. TRICK OR TREAT.</a:t>
                      </a:r>
                      <a:endParaRPr lang="cs-CZ" sz="3600" dirty="0"/>
                    </a:p>
                  </a:txBody>
                  <a:tcPr/>
                </a:tc>
              </a:tr>
              <a:tr h="118356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 WANT SOMETHING GOOD TO EAT.</a:t>
                      </a:r>
                    </a:p>
                    <a:p>
                      <a:endParaRPr lang="cs-CZ" sz="3600" dirty="0"/>
                    </a:p>
                  </a:txBody>
                  <a:tcPr/>
                </a:tc>
              </a:tr>
              <a:tr h="118356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TRICK OR TREAT. TRICK OR TREAT.</a:t>
                      </a:r>
                      <a:endParaRPr lang="cs-CZ" sz="3600" dirty="0"/>
                    </a:p>
                  </a:txBody>
                  <a:tcPr/>
                </a:tc>
              </a:tr>
              <a:tr h="118356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GIVE ME SOMETHING NICE AND</a:t>
                      </a:r>
                      <a:r>
                        <a:rPr lang="en-US" sz="3600" baseline="0" dirty="0" smtClean="0"/>
                        <a:t> SWEET.</a:t>
                      </a:r>
                      <a:endParaRPr lang="cs-CZ" sz="3600" dirty="0"/>
                    </a:p>
                  </a:txBody>
                  <a:tcPr/>
                </a:tc>
              </a:tr>
              <a:tr h="118356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GIVE ME CANDY</a:t>
                      </a:r>
                      <a:r>
                        <a:rPr lang="en-US" sz="3600" baseline="0" dirty="0" smtClean="0"/>
                        <a:t> AND APPLE, TOO.</a:t>
                      </a:r>
                      <a:endParaRPr lang="cs-CZ" sz="3600" dirty="0"/>
                    </a:p>
                  </a:txBody>
                  <a:tcPr/>
                </a:tc>
              </a:tr>
              <a:tr h="1183568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en-US" sz="3600" dirty="0" smtClean="0"/>
                        <a:t>AND I WON’T PLAY A TRICK ON YOU!</a:t>
                      </a:r>
                      <a:endParaRPr lang="cs-CZ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5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114</TotalTime>
  <Words>268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BlackTie</vt:lpstr>
      <vt:lpstr>CALENDAR 2 /autumn activities,Halloween/ Autor: Mgr. Ivana Tesařová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 2 /autumn activities/ Autor: Mgr. Ivana Tesařová</dc:title>
  <dc:creator>user01</dc:creator>
  <cp:lastModifiedBy>user01</cp:lastModifiedBy>
  <cp:revision>11</cp:revision>
  <cp:lastPrinted>2012-05-22T10:10:41Z</cp:lastPrinted>
  <dcterms:created xsi:type="dcterms:W3CDTF">2011-12-27T08:54:03Z</dcterms:created>
  <dcterms:modified xsi:type="dcterms:W3CDTF">2012-05-22T11:05:23Z</dcterms:modified>
</cp:coreProperties>
</file>