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hyperlink" Target="http://www.vyletnik.cz/hrady-a-zamky/zapadni-cechy/cesky-les-tachovsko/4911-primda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CESTUJEME PO ZÁPADNÍCH ČECHÁCH</a:t>
            </a:r>
            <a:br>
              <a:rPr lang="cs-CZ" dirty="0" smtClean="0"/>
            </a:br>
            <a:r>
              <a:rPr lang="cs-CZ" dirty="0" smtClean="0"/>
              <a:t>Autor: Mgr. Ivana Tesařová</a:t>
            </a:r>
            <a:endParaRPr lang="cs-CZ" dirty="0"/>
          </a:p>
        </p:txBody>
      </p:sp>
      <p:pic>
        <p:nvPicPr>
          <p:cNvPr id="4" name="Obrázek 3" descr="C:\Users\simkova\AppData\Local\Microsoft\Windows\Temporary Internet Files\Content.Outlook\ARSLDRRZ\OPVK_hor_zakladni_logolink_CMYK_cz (4)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49080"/>
            <a:ext cx="5760720" cy="1256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25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592951"/>
              </p:ext>
            </p:extLst>
          </p:nvPr>
        </p:nvGraphicFramePr>
        <p:xfrm>
          <a:off x="899592" y="836712"/>
          <a:ext cx="7128792" cy="58252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4396"/>
                <a:gridCol w="3564396"/>
              </a:tblGrid>
              <a:tr h="666074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Pracovní listy sloužící k procvičení</a:t>
                      </a:r>
                      <a:r>
                        <a:rPr lang="cs-CZ" baseline="0" dirty="0" smtClean="0"/>
                        <a:t> zeměpisné oblasti.  Využívají práci s mapou a internetem.</a:t>
                      </a:r>
                      <a:endParaRPr lang="cs-CZ" dirty="0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</a:t>
                      </a:r>
                      <a:r>
                        <a:rPr lang="cs-CZ" baseline="0" dirty="0" smtClean="0"/>
                        <a:t> Ivana Tesařová</a:t>
                      </a:r>
                      <a:endParaRPr lang="cs-CZ" dirty="0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cs-CZ" dirty="0" smtClean="0"/>
                        <a:t>Předmět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Vlastivěda</a:t>
                      </a:r>
                      <a:endParaRPr lang="cs-CZ" dirty="0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cs-CZ" dirty="0" smtClean="0"/>
                        <a:t>Očekávaný výstup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Vyhledává jednoduché údaje na mapě ČR, posoudí jejich význam, zprostředkuje ostatním zkušenosti.</a:t>
                      </a:r>
                      <a:endParaRPr lang="cs-CZ" dirty="0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cs-CZ" dirty="0" smtClean="0"/>
                        <a:t>Druh učebního materiálu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Pracovní listy</a:t>
                      </a:r>
                      <a:endParaRPr lang="cs-CZ" dirty="0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cs-CZ" dirty="0" smtClean="0"/>
                        <a:t>Cílová skupina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Žáci 5. ročníku</a:t>
                      </a:r>
                      <a:endParaRPr lang="cs-CZ" dirty="0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cs-CZ" dirty="0" smtClean="0"/>
                        <a:t>Metodický postup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 součástí textu</a:t>
                      </a:r>
                      <a:endParaRPr lang="cs-CZ" dirty="0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cs-CZ" smtClean="0"/>
                        <a:t>Datum</a:t>
                      </a:r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13. 5. </a:t>
                      </a:r>
                      <a:r>
                        <a:rPr lang="cs-CZ" smtClean="0"/>
                        <a:t>2013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1821">
            <a:off x="1331640" y="1219200"/>
            <a:ext cx="66675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016625" y="5680760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cs-CZ" dirty="0">
                <a:solidFill>
                  <a:prstClr val="black"/>
                </a:solidFill>
              </a:rPr>
              <a:t>http://www.zemepis.com/smkrajem.php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87624" y="692696"/>
            <a:ext cx="2965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ZÁPADNÍ ČECHY – slepá mapa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8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908720"/>
            <a:ext cx="6428298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MĚSTA: </a:t>
            </a:r>
          </a:p>
          <a:p>
            <a:r>
              <a:rPr lang="cs-CZ" sz="2000" i="1" dirty="0" smtClean="0"/>
              <a:t>Na slepé mapě vyznač města západních Čech. Ostatní vyřaď.</a:t>
            </a:r>
          </a:p>
          <a:p>
            <a:endParaRPr lang="cs-CZ" sz="2400" i="1" dirty="0">
              <a:solidFill>
                <a:srgbClr val="002060"/>
              </a:solidFill>
            </a:endParaRPr>
          </a:p>
          <a:p>
            <a:r>
              <a:rPr lang="cs-CZ" sz="2400" i="1" dirty="0" smtClean="0">
                <a:solidFill>
                  <a:srgbClr val="002060"/>
                </a:solidFill>
              </a:rPr>
              <a:t>KLATOVY                       BRNO                   DOMAŽLICE</a:t>
            </a:r>
          </a:p>
          <a:p>
            <a:endParaRPr lang="cs-CZ" sz="2400" i="1" dirty="0">
              <a:solidFill>
                <a:srgbClr val="002060"/>
              </a:solidFill>
            </a:endParaRPr>
          </a:p>
          <a:p>
            <a:r>
              <a:rPr lang="cs-CZ" sz="2400" i="1" dirty="0" smtClean="0">
                <a:solidFill>
                  <a:srgbClr val="002060"/>
                </a:solidFill>
              </a:rPr>
              <a:t>PLZEŇ                         PRAHA              KARLOVY VARY</a:t>
            </a:r>
          </a:p>
          <a:p>
            <a:endParaRPr lang="cs-CZ" sz="2400" i="1" dirty="0">
              <a:solidFill>
                <a:srgbClr val="002060"/>
              </a:solidFill>
            </a:endParaRPr>
          </a:p>
          <a:p>
            <a:r>
              <a:rPr lang="cs-CZ" sz="2400" i="1" dirty="0" smtClean="0">
                <a:solidFill>
                  <a:srgbClr val="002060"/>
                </a:solidFill>
              </a:rPr>
              <a:t>DAČICE           MARIÁNSKÉ  LÁZNĚ      CHEB</a:t>
            </a:r>
          </a:p>
          <a:p>
            <a:endParaRPr lang="cs-CZ" sz="2400" i="1" dirty="0">
              <a:solidFill>
                <a:srgbClr val="002060"/>
              </a:solidFill>
            </a:endParaRPr>
          </a:p>
          <a:p>
            <a:r>
              <a:rPr lang="cs-CZ" sz="2400" i="1" dirty="0" smtClean="0">
                <a:solidFill>
                  <a:srgbClr val="002060"/>
                </a:solidFill>
              </a:rPr>
              <a:t>JÁCHYMOV       FRANTIŠKOVY LÁZNĚ     LIBEREC</a:t>
            </a:r>
          </a:p>
          <a:p>
            <a:endParaRPr lang="cs-CZ" sz="2400" i="1" dirty="0">
              <a:solidFill>
                <a:srgbClr val="002060"/>
              </a:solidFill>
            </a:endParaRPr>
          </a:p>
          <a:p>
            <a:endParaRPr lang="cs-CZ" sz="2400" i="1" dirty="0" smtClean="0">
              <a:solidFill>
                <a:srgbClr val="002060"/>
              </a:solidFill>
            </a:endParaRPr>
          </a:p>
          <a:p>
            <a:r>
              <a:rPr lang="cs-CZ" sz="2000" i="1" dirty="0" smtClean="0"/>
              <a:t>Vyznač v mapě Klínovec a </a:t>
            </a:r>
            <a:r>
              <a:rPr lang="cs-CZ" sz="2000" i="1" dirty="0" err="1" smtClean="0"/>
              <a:t>Čerchov</a:t>
            </a:r>
            <a:r>
              <a:rPr lang="cs-CZ" sz="2000" i="1" dirty="0" smtClean="0"/>
              <a:t>. 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269313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16288" y="892894"/>
            <a:ext cx="724499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Kterými z uvedených měst protéká řeka:</a:t>
            </a:r>
          </a:p>
          <a:p>
            <a:endParaRPr lang="cs-CZ" sz="2000" dirty="0"/>
          </a:p>
          <a:p>
            <a:r>
              <a:rPr lang="cs-CZ" sz="2000" dirty="0" smtClean="0"/>
              <a:t>OHŘE ………………………………………………………………………………………………</a:t>
            </a:r>
          </a:p>
          <a:p>
            <a:endParaRPr lang="cs-CZ" sz="2000" dirty="0" smtClean="0"/>
          </a:p>
          <a:p>
            <a:r>
              <a:rPr lang="cs-CZ" sz="2000" dirty="0" smtClean="0"/>
              <a:t>TEPLÁ ……………………………………………………………………………………...........</a:t>
            </a:r>
          </a:p>
          <a:p>
            <a:endParaRPr lang="cs-CZ" sz="2000" dirty="0" smtClean="0"/>
          </a:p>
          <a:p>
            <a:r>
              <a:rPr lang="cs-CZ" sz="2000" dirty="0" smtClean="0"/>
              <a:t>MŽE …………………………………………………………………………………………………</a:t>
            </a:r>
          </a:p>
          <a:p>
            <a:endParaRPr lang="cs-CZ" sz="2000" dirty="0" smtClean="0"/>
          </a:p>
          <a:p>
            <a:r>
              <a:rPr lang="cs-CZ" sz="2000" dirty="0" smtClean="0"/>
              <a:t>BEROUNKA ………………………………………………………………………………………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899592" y="4077072"/>
            <a:ext cx="725493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smtClean="0">
                <a:solidFill>
                  <a:schemeClr val="accent5">
                    <a:lumMod val="50000"/>
                  </a:schemeClr>
                </a:solidFill>
              </a:rPr>
              <a:t>MINIPROJEKT: </a:t>
            </a:r>
            <a:r>
              <a:rPr lang="cs-CZ" sz="2000" i="1" u="sng" dirty="0" smtClean="0"/>
              <a:t>Poznej památky západních Čech.</a:t>
            </a:r>
          </a:p>
          <a:p>
            <a:r>
              <a:rPr lang="cs-CZ" sz="2000" dirty="0" smtClean="0"/>
              <a:t>Nauč se rozlišovat hrady, zámky a zříceniny. V rámci domácí přípravy</a:t>
            </a:r>
          </a:p>
          <a:p>
            <a:r>
              <a:rPr lang="cs-CZ" sz="2000" dirty="0"/>
              <a:t>z</a:t>
            </a:r>
            <a:r>
              <a:rPr lang="cs-CZ" sz="2000" dirty="0" smtClean="0"/>
              <a:t>jisti na internetu informace o „své“ památce. Zpracuj do podoby </a:t>
            </a:r>
          </a:p>
          <a:p>
            <a:r>
              <a:rPr lang="cs-CZ" sz="2000" dirty="0" err="1"/>
              <a:t>m</a:t>
            </a:r>
            <a:r>
              <a:rPr lang="cs-CZ" sz="2000" dirty="0" err="1" smtClean="0"/>
              <a:t>iniprojektu</a:t>
            </a:r>
            <a:r>
              <a:rPr lang="cs-CZ" sz="2000" dirty="0" smtClean="0"/>
              <a:t> a v další hodině referuj spolužákům. </a:t>
            </a:r>
          </a:p>
          <a:p>
            <a:pPr algn="ctr"/>
            <a:r>
              <a:rPr lang="cs-CZ" sz="2000" dirty="0" smtClean="0"/>
              <a:t>Výstavka ve třídě.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329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55" y="1988840"/>
            <a:ext cx="6191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54" y="3447655"/>
            <a:ext cx="6191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73" y="4797152"/>
            <a:ext cx="6191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802" y="762756"/>
            <a:ext cx="6191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12765"/>
            <a:ext cx="6191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926" y="3284984"/>
            <a:ext cx="6191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427" y="450912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57200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10"/>
              </a:rPr>
              <a:t>http://</a:t>
            </a:r>
            <a:r>
              <a:rPr lang="cs-CZ" dirty="0" smtClean="0">
                <a:hlinkClick r:id="rId10"/>
              </a:rPr>
              <a:t>www.vyletnik.cz/hrady-a- </a:t>
            </a:r>
            <a:r>
              <a:rPr lang="cs-CZ" dirty="0" err="1" smtClean="0">
                <a:hlinkClick r:id="rId10"/>
              </a:rPr>
              <a:t>zamky</a:t>
            </a:r>
            <a:r>
              <a:rPr lang="cs-CZ" dirty="0" smtClean="0">
                <a:hlinkClick r:id="rId10"/>
              </a:rPr>
              <a:t>/zapadni-cechy/</a:t>
            </a:r>
            <a:r>
              <a:rPr lang="cs-CZ" dirty="0" err="1" smtClean="0">
                <a:hlinkClick r:id="rId10"/>
              </a:rPr>
              <a:t>cesky</a:t>
            </a:r>
            <a:r>
              <a:rPr lang="cs-CZ" dirty="0" smtClean="0">
                <a:hlinkClick r:id="rId10"/>
              </a:rPr>
              <a:t>-les-</a:t>
            </a:r>
            <a:r>
              <a:rPr lang="cs-CZ" dirty="0" err="1" smtClean="0">
                <a:hlinkClick r:id="rId10"/>
              </a:rPr>
              <a:t>tachovsko</a:t>
            </a:r>
            <a:r>
              <a:rPr lang="cs-CZ" dirty="0" smtClean="0">
                <a:hlinkClick r:id="rId10"/>
              </a:rPr>
              <a:t>/4911-primda/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27784" y="1172331"/>
            <a:ext cx="279563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Andělská hora </a:t>
            </a:r>
            <a:r>
              <a:rPr lang="cs-CZ" i="1" dirty="0" smtClean="0"/>
              <a:t>/ zříc.</a:t>
            </a:r>
            <a:r>
              <a:rPr lang="cs-CZ" b="1" i="1" dirty="0" smtClean="0"/>
              <a:t> </a:t>
            </a:r>
            <a:r>
              <a:rPr lang="cs-CZ" i="1" dirty="0" smtClean="0"/>
              <a:t>/</a:t>
            </a:r>
          </a:p>
          <a:p>
            <a:endParaRPr lang="cs-CZ" b="1" i="1" dirty="0" smtClean="0"/>
          </a:p>
          <a:p>
            <a:r>
              <a:rPr lang="cs-CZ" b="1" i="1" dirty="0" smtClean="0"/>
              <a:t>Bečov nad Teplou </a:t>
            </a:r>
            <a:r>
              <a:rPr lang="cs-CZ" i="1" dirty="0"/>
              <a:t>/</a:t>
            </a:r>
            <a:r>
              <a:rPr lang="cs-CZ" b="1" i="1" dirty="0" smtClean="0"/>
              <a:t> </a:t>
            </a:r>
            <a:r>
              <a:rPr lang="cs-CZ" i="1" dirty="0" smtClean="0"/>
              <a:t>zámek /</a:t>
            </a:r>
          </a:p>
          <a:p>
            <a:endParaRPr lang="cs-CZ" i="1" dirty="0" smtClean="0"/>
          </a:p>
          <a:p>
            <a:r>
              <a:rPr lang="cs-CZ" b="1" i="1" dirty="0" err="1" smtClean="0"/>
              <a:t>Hartenberg</a:t>
            </a:r>
            <a:r>
              <a:rPr lang="cs-CZ" b="1" i="1" dirty="0" smtClean="0"/>
              <a:t> </a:t>
            </a:r>
            <a:r>
              <a:rPr lang="cs-CZ" i="1" dirty="0" smtClean="0"/>
              <a:t>/ hrad /</a:t>
            </a:r>
          </a:p>
          <a:p>
            <a:endParaRPr lang="cs-CZ" i="1" dirty="0" smtClean="0"/>
          </a:p>
          <a:p>
            <a:r>
              <a:rPr lang="cs-CZ" b="1" i="1" dirty="0" err="1" smtClean="0"/>
              <a:t>Kašperk</a:t>
            </a:r>
            <a:r>
              <a:rPr lang="cs-CZ" b="1" i="1" dirty="0" smtClean="0"/>
              <a:t>  </a:t>
            </a:r>
            <a:r>
              <a:rPr lang="cs-CZ" i="1" dirty="0" smtClean="0"/>
              <a:t>/ hrad /</a:t>
            </a:r>
          </a:p>
          <a:p>
            <a:endParaRPr lang="cs-CZ" i="1" dirty="0" smtClean="0"/>
          </a:p>
          <a:p>
            <a:r>
              <a:rPr lang="cs-CZ" b="1" i="1" dirty="0" smtClean="0"/>
              <a:t>Klášter Plasy </a:t>
            </a:r>
            <a:r>
              <a:rPr lang="cs-CZ" i="1" dirty="0" smtClean="0"/>
              <a:t>/ zámek /</a:t>
            </a:r>
          </a:p>
          <a:p>
            <a:endParaRPr lang="cs-CZ" i="1" dirty="0" smtClean="0"/>
          </a:p>
          <a:p>
            <a:r>
              <a:rPr lang="cs-CZ" b="1" i="1" dirty="0" smtClean="0"/>
              <a:t>Loket </a:t>
            </a:r>
            <a:r>
              <a:rPr lang="cs-CZ" i="1" dirty="0" smtClean="0"/>
              <a:t> / hrad /</a:t>
            </a:r>
          </a:p>
          <a:p>
            <a:endParaRPr lang="cs-CZ" i="1" dirty="0" smtClean="0"/>
          </a:p>
          <a:p>
            <a:r>
              <a:rPr lang="cs-CZ" b="1" i="1" dirty="0" smtClean="0"/>
              <a:t>Potštejn </a:t>
            </a:r>
            <a:r>
              <a:rPr lang="cs-CZ" i="1" dirty="0" smtClean="0"/>
              <a:t> / zříc. /</a:t>
            </a:r>
          </a:p>
          <a:p>
            <a:endParaRPr lang="cs-CZ" i="1" dirty="0" smtClean="0"/>
          </a:p>
          <a:p>
            <a:r>
              <a:rPr lang="cs-CZ" b="1" i="1" dirty="0" smtClean="0"/>
              <a:t>Přimda  </a:t>
            </a:r>
            <a:r>
              <a:rPr lang="cs-CZ" i="1" dirty="0" smtClean="0"/>
              <a:t>/ zříc. / </a:t>
            </a:r>
            <a:endParaRPr lang="cs-CZ" b="1" i="1" dirty="0" smtClean="0"/>
          </a:p>
          <a:p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29339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980728"/>
            <a:ext cx="517750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NÁZEV PAMÁTKY: </a:t>
            </a:r>
          </a:p>
          <a:p>
            <a:r>
              <a:rPr lang="cs-CZ" sz="2400" b="1" dirty="0" smtClean="0"/>
              <a:t>ZAŘAZENÍ </a:t>
            </a:r>
            <a:r>
              <a:rPr lang="cs-CZ" sz="2400" dirty="0" smtClean="0"/>
              <a:t>/ zámek, hrad, zřícenina /</a:t>
            </a:r>
          </a:p>
          <a:p>
            <a:r>
              <a:rPr lang="cs-CZ" sz="2400" b="1" dirty="0" smtClean="0"/>
              <a:t>POLOHA :</a:t>
            </a:r>
          </a:p>
          <a:p>
            <a:r>
              <a:rPr lang="cs-CZ" sz="2400" b="1" dirty="0" smtClean="0"/>
              <a:t>OBRÁZEK </a:t>
            </a:r>
            <a:r>
              <a:rPr lang="cs-CZ" sz="2400" dirty="0" smtClean="0"/>
              <a:t> / vlastní výtvarné vyjádření /:</a:t>
            </a:r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9592" y="5733256"/>
            <a:ext cx="7130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Vyhledej a na druhou stranu zapiš pověst či velmi stručné historické údaje </a:t>
            </a:r>
          </a:p>
          <a:p>
            <a:r>
              <a:rPr lang="cs-CZ" dirty="0"/>
              <a:t>o</a:t>
            </a:r>
            <a:r>
              <a:rPr lang="cs-CZ" dirty="0" smtClean="0"/>
              <a:t> tomto místě.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55576" y="2636912"/>
            <a:ext cx="7704856" cy="3096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171637" y="404664"/>
            <a:ext cx="5653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i="1" dirty="0" smtClean="0">
                <a:solidFill>
                  <a:srgbClr val="FF0000"/>
                </a:solidFill>
              </a:rPr>
              <a:t>            </a:t>
            </a:r>
            <a:r>
              <a:rPr lang="cs-CZ" sz="2400" b="1" i="1" u="sng" dirty="0" smtClean="0">
                <a:solidFill>
                  <a:srgbClr val="FF0000"/>
                </a:solidFill>
              </a:rPr>
              <a:t>POZNEJ PAMÁTKY ZÁPADNÍCH ČECH </a:t>
            </a:r>
            <a:endParaRPr lang="cs-CZ" sz="24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1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253</Words>
  <Application>Microsoft Office PowerPoint</Application>
  <PresentationFormat>Předvádění na obrazovce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CESTUJEME PO ZÁPADNÍCH ČECHÁCH Autor: Mgr. Ivana Tesařová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user01</dc:creator>
  <cp:lastModifiedBy>simkova</cp:lastModifiedBy>
  <cp:revision>12</cp:revision>
  <cp:lastPrinted>2013-11-21T12:04:39Z</cp:lastPrinted>
  <dcterms:created xsi:type="dcterms:W3CDTF">2013-04-20T08:29:02Z</dcterms:created>
  <dcterms:modified xsi:type="dcterms:W3CDTF">2013-11-21T12:07:22Z</dcterms:modified>
</cp:coreProperties>
</file>