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58200" cy="1222375"/>
          </a:xfrm>
        </p:spPr>
        <p:txBody>
          <a:bodyPr/>
          <a:lstStyle/>
          <a:p>
            <a:r>
              <a:rPr lang="cs-CZ" dirty="0" smtClean="0"/>
              <a:t>Kdo je kdo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21801"/>
              </p:ext>
            </p:extLst>
          </p:nvPr>
        </p:nvGraphicFramePr>
        <p:xfrm>
          <a:off x="755576" y="908718"/>
          <a:ext cx="7992888" cy="5504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1025521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0" dirty="0" smtClean="0"/>
                        <a:t>bsahuje pracovní listy, medailonky, hry a kvízové otázky k procvičení osobností českých dějin. 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Rozeznává současné a minulé a orientuje se v hlavních reáliích minulosti. 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</a:t>
                      </a:r>
                      <a:r>
                        <a:rPr lang="cs-CZ" baseline="0" dirty="0" smtClean="0"/>
                        <a:t> 5. ročníku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594151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052736"/>
            <a:ext cx="7128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ORIENTACE V OSOBNOSTECH ČESKÝCH DĚJIN - přehled </a:t>
            </a:r>
          </a:p>
          <a:p>
            <a:endParaRPr lang="cs-CZ" sz="2400" b="1" i="1" u="sng" dirty="0"/>
          </a:p>
          <a:p>
            <a:endParaRPr lang="cs-CZ" sz="2400" dirty="0"/>
          </a:p>
        </p:txBody>
      </p:sp>
      <p:sp>
        <p:nvSpPr>
          <p:cNvPr id="5" name="Ovál 4"/>
          <p:cNvSpPr/>
          <p:nvPr/>
        </p:nvSpPr>
        <p:spPr>
          <a:xfrm>
            <a:off x="3203848" y="3632448"/>
            <a:ext cx="3312368" cy="225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ZÁKLADNÍ</a:t>
            </a:r>
            <a:r>
              <a:rPr lang="cs-CZ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INFORMACE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827583" y="2420888"/>
            <a:ext cx="296218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ZAŘAZENÍ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20072" y="2305971"/>
            <a:ext cx="2592288" cy="860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MINIKVÍZ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539552" y="404664"/>
            <a:ext cx="1800200" cy="103327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SPISOVATELÉ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Svislý svitek 2"/>
          <p:cNvSpPr/>
          <p:nvPr/>
        </p:nvSpPr>
        <p:spPr>
          <a:xfrm>
            <a:off x="3995936" y="4973096"/>
            <a:ext cx="1249296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UMĚLCI</a:t>
            </a:r>
            <a:endParaRPr lang="cs-CZ" dirty="0"/>
          </a:p>
        </p:txBody>
      </p:sp>
      <p:sp>
        <p:nvSpPr>
          <p:cNvPr id="4" name="Vodorovný svitek 3"/>
          <p:cNvSpPr/>
          <p:nvPr/>
        </p:nvSpPr>
        <p:spPr>
          <a:xfrm>
            <a:off x="6516216" y="260648"/>
            <a:ext cx="1512168" cy="10332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PANOVNÍCI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5" y="1988840"/>
            <a:ext cx="7415813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B. Němcová, J. K. Tyl, Karel IV., K. J. Erben, F. Škroup, J. Lucemburský,</a:t>
            </a:r>
          </a:p>
          <a:p>
            <a:r>
              <a:rPr lang="cs-CZ" sz="2000" b="1" i="1" dirty="0" smtClean="0"/>
              <a:t> </a:t>
            </a:r>
          </a:p>
          <a:p>
            <a:r>
              <a:rPr lang="cs-CZ" sz="2000" b="1" i="1" dirty="0" smtClean="0"/>
              <a:t>J. Dobrovský, F. Palacký, B. Smetana, J.J. Ryba, M. Terezie, J. Čapek, </a:t>
            </a:r>
          </a:p>
          <a:p>
            <a:endParaRPr lang="cs-CZ" sz="2000" b="1" i="1" dirty="0" smtClean="0"/>
          </a:p>
          <a:p>
            <a:pPr marL="457200" indent="-457200">
              <a:buAutoNum type="alphaUcPeriod"/>
            </a:pPr>
            <a:r>
              <a:rPr lang="cs-CZ" sz="2000" b="1" i="1" dirty="0" smtClean="0"/>
              <a:t>Dvořák, Josef II., A. Jirásek, H. Zmatlíková, Václav IV., Rudolf II., </a:t>
            </a:r>
          </a:p>
          <a:p>
            <a:pPr marL="457200" indent="-457200">
              <a:buAutoNum type="alphaUcPeriod"/>
            </a:pPr>
            <a:endParaRPr lang="cs-CZ" sz="2000" b="1" i="1" dirty="0" smtClean="0"/>
          </a:p>
          <a:p>
            <a:r>
              <a:rPr lang="cs-CZ" sz="2000" b="1" i="1" dirty="0" smtClean="0"/>
              <a:t>O. Sekora, …………………………………………………. / </a:t>
            </a:r>
            <a:r>
              <a:rPr lang="cs-CZ" sz="2000" i="1" dirty="0" smtClean="0"/>
              <a:t>možnost doplnění /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4353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908720"/>
            <a:ext cx="782060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CVIČENÍ</a:t>
            </a:r>
          </a:p>
          <a:p>
            <a:r>
              <a:rPr lang="cs-CZ" sz="2400" b="1" dirty="0" smtClean="0"/>
              <a:t>1./ Hbitě zařaď výše uvedené osobnosti do skupin.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Které dvě postavy bys mohl umístit do dvou oblastí?</a:t>
            </a:r>
          </a:p>
          <a:p>
            <a:endParaRPr lang="cs-CZ" sz="2400" b="1" dirty="0"/>
          </a:p>
          <a:p>
            <a:r>
              <a:rPr lang="cs-CZ" sz="2400" b="1" dirty="0" smtClean="0"/>
              <a:t>2./ Jak se všichni jmenují celým jménem – uveď jméno i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příjmení.</a:t>
            </a:r>
          </a:p>
          <a:p>
            <a:r>
              <a:rPr lang="cs-CZ" sz="2400" b="1" dirty="0" smtClean="0"/>
              <a:t>3./ Vylosuj si jedno jméno a zjisti, čím se tento muž / žena /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zasloužil o českou historii. Najdi portrét a zapiš stručně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to nejdůležitější. </a:t>
            </a:r>
          </a:p>
          <a:p>
            <a:r>
              <a:rPr lang="cs-CZ" sz="2400" b="1" dirty="0" smtClean="0"/>
              <a:t>4./ </a:t>
            </a:r>
            <a:r>
              <a:rPr lang="cs-CZ" sz="2400" b="1" i="1" dirty="0" smtClean="0"/>
              <a:t>KDO JE KDO – historické hádanky :</a:t>
            </a:r>
            <a:r>
              <a:rPr lang="cs-CZ" sz="2400" dirty="0" smtClean="0"/>
              <a:t> Hra spočívá v kladení </a:t>
            </a:r>
          </a:p>
          <a:p>
            <a:r>
              <a:rPr lang="cs-CZ" sz="2400" b="1" dirty="0" smtClean="0"/>
              <a:t>     </a:t>
            </a:r>
            <a:r>
              <a:rPr lang="cs-CZ" sz="2400" dirty="0" smtClean="0"/>
              <a:t>otázek na danou postavu. Je povoleno pět dotazů typu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</a:t>
            </a:r>
            <a:r>
              <a:rPr lang="cs-CZ" sz="2400" dirty="0" smtClean="0"/>
              <a:t>Byl to slavný malíř? Vyzdobil Národní divadlo? Apod.</a:t>
            </a:r>
            <a:endParaRPr lang="cs-CZ" sz="2400" b="1" dirty="0" smtClean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5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76470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u="sng" dirty="0" smtClean="0"/>
              <a:t>MINIKVÍZ na body</a:t>
            </a:r>
            <a:endParaRPr lang="cs-CZ" b="1" i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484784"/>
            <a:ext cx="439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Na obrázku je …………………………………………..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63998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  http</a:t>
            </a:r>
            <a:r>
              <a:rPr lang="cs-CZ" sz="1000" dirty="0"/>
              <a:t>://</a:t>
            </a:r>
            <a:r>
              <a:rPr lang="cs-CZ" sz="1000" dirty="0" smtClean="0"/>
              <a:t>www.muzikus.cz/klasicka-hudba-jazz-clanky/Tajemstvi-Smetanovy-     nemoci~16~rijen~2009</a:t>
            </a:r>
            <a:r>
              <a:rPr lang="cs-CZ" dirty="0"/>
              <a:t>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49517"/>
            <a:ext cx="1543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2204864"/>
            <a:ext cx="6893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F. Škroup napsal hudbu/slova k písni Kde domov můj.</a:t>
            </a:r>
          </a:p>
          <a:p>
            <a:r>
              <a:rPr lang="cs-CZ" dirty="0" smtClean="0"/>
              <a:t>3. ……………………………………………………… byli současně spisovatelé i malíři.</a:t>
            </a:r>
          </a:p>
          <a:p>
            <a:r>
              <a:rPr lang="cs-CZ" dirty="0" smtClean="0"/>
              <a:t>4. Marie Terezie zavedla roku …………………… povinnou školní docházku.</a:t>
            </a:r>
          </a:p>
          <a:p>
            <a:r>
              <a:rPr lang="cs-CZ" dirty="0" smtClean="0"/>
              <a:t>5.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63998" y="5965447"/>
            <a:ext cx="35157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                                       http</a:t>
            </a:r>
            <a:r>
              <a:rPr lang="cs-CZ" sz="1000" dirty="0"/>
              <a:t>://www.quido.cz/osobnosti/karel.htm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11334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41635" y="3143448"/>
            <a:ext cx="4731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Tento portrét patří …………………………………………….</a:t>
            </a:r>
          </a:p>
          <a:p>
            <a:endParaRPr lang="cs-CZ" dirty="0"/>
          </a:p>
          <a:p>
            <a:r>
              <a:rPr lang="cs-CZ" dirty="0" smtClean="0"/>
              <a:t>6. Jeho otec byl ………………………………………………….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1600" y="44371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77440" y="4252446"/>
            <a:ext cx="7412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6. Knížku Honzíkova cesta ilustrovala ……………………………………………….</a:t>
            </a:r>
          </a:p>
          <a:p>
            <a:r>
              <a:rPr lang="cs-CZ" dirty="0" smtClean="0"/>
              <a:t>7. O spisovnou češtinu se nejvíc zasloužil …………………………………………</a:t>
            </a:r>
          </a:p>
          <a:p>
            <a:r>
              <a:rPr lang="cs-CZ" dirty="0" smtClean="0"/>
              <a:t>8. Den české státnosti slavíme ………………………………………………………….</a:t>
            </a:r>
          </a:p>
          <a:p>
            <a:r>
              <a:rPr lang="cs-CZ" dirty="0" smtClean="0"/>
              <a:t>9. Sbírku balad ………………………………. napsal K. J. Erben.</a:t>
            </a:r>
          </a:p>
          <a:p>
            <a:r>
              <a:rPr lang="cs-CZ" dirty="0" smtClean="0"/>
              <a:t>10. </a:t>
            </a:r>
            <a:r>
              <a:rPr lang="cs-CZ" b="1" dirty="0" smtClean="0"/>
              <a:t>HÁDANKA  </a:t>
            </a:r>
            <a:r>
              <a:rPr lang="cs-CZ" dirty="0" smtClean="0"/>
              <a:t>Co je na tomto obrázku?</a:t>
            </a:r>
          </a:p>
          <a:p>
            <a:r>
              <a:rPr lang="cs-CZ" dirty="0" smtClean="0"/>
              <a:t>                                                                                              </a:t>
            </a:r>
            <a:r>
              <a:rPr lang="cs-CZ" sz="1000" dirty="0" smtClean="0"/>
              <a:t>http</a:t>
            </a:r>
            <a:r>
              <a:rPr lang="cs-CZ" sz="1000" dirty="0"/>
              <a:t>://www.hrady.cz/?OID=3347&amp;adpg=6</a:t>
            </a:r>
          </a:p>
        </p:txBody>
      </p:sp>
      <p:pic>
        <p:nvPicPr>
          <p:cNvPr id="1029" name="Picture 5" descr="www.hrad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71" y="5631001"/>
            <a:ext cx="15430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376</Words>
  <Application>Microsoft Office PowerPoint</Application>
  <PresentationFormat>Předvádění na obrazovce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Cesta</vt:lpstr>
      <vt:lpstr>Kdo je kdo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 je kdo Autor: Mgr. Ivana Tesařová</dc:title>
  <dc:creator>user01</dc:creator>
  <cp:lastModifiedBy>simkova</cp:lastModifiedBy>
  <cp:revision>9</cp:revision>
  <dcterms:created xsi:type="dcterms:W3CDTF">2013-05-18T06:54:50Z</dcterms:created>
  <dcterms:modified xsi:type="dcterms:W3CDTF">2013-11-21T12:11:02Z</dcterms:modified>
</cp:coreProperties>
</file>