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MÁJOVÉ DNY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3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82363"/>
              </p:ext>
            </p:extLst>
          </p:nvPr>
        </p:nvGraphicFramePr>
        <p:xfrm>
          <a:off x="683568" y="764704"/>
          <a:ext cx="6936432" cy="57712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68216"/>
                <a:gridCol w="3468216"/>
              </a:tblGrid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Náměty činností pro připomenutí</a:t>
                      </a:r>
                      <a:r>
                        <a:rPr lang="cs-CZ" baseline="0" dirty="0" smtClean="0"/>
                        <a:t> květnových tradic</a:t>
                      </a:r>
                      <a:r>
                        <a:rPr lang="cs-CZ" dirty="0" smtClean="0"/>
                        <a:t>. Využití filmů a literatury.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Objasní historické důvody pro zařazení státních svátků a významných dnů.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listy, internet, film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</a:t>
                      </a:r>
                      <a:r>
                        <a:rPr lang="cs-CZ" baseline="0" dirty="0" smtClean="0"/>
                        <a:t> 5. ročníku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DUM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7. 5. </a:t>
                      </a:r>
                      <a:r>
                        <a:rPr lang="cs-CZ" smtClean="0"/>
                        <a:t>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2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41277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A/ </a:t>
            </a:r>
            <a:r>
              <a:rPr lang="cs-CZ" sz="2400" b="1" i="1" dirty="0" smtClean="0">
                <a:solidFill>
                  <a:srgbClr val="FF0000"/>
                </a:solidFill>
              </a:rPr>
              <a:t>„ V předvečer ČARODĚJNIC“</a:t>
            </a:r>
            <a:endParaRPr lang="cs-CZ"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16948" y="4797152"/>
            <a:ext cx="6614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u="sng" dirty="0" smtClean="0"/>
              <a:t>Domácí úkol: </a:t>
            </a:r>
            <a:r>
              <a:rPr lang="cs-CZ" sz="2000" i="1" dirty="0" smtClean="0"/>
              <a:t>1. května se nejde do školy. Zjistěte proč. Oslavy </a:t>
            </a:r>
          </a:p>
          <a:p>
            <a:r>
              <a:rPr lang="cs-CZ" sz="2000" i="1" dirty="0"/>
              <a:t>s</a:t>
            </a:r>
            <a:r>
              <a:rPr lang="cs-CZ" sz="2000" i="1" dirty="0" smtClean="0"/>
              <a:t>vátku spojíme  s vámi oblíbeným dnem 30. dubnem. </a:t>
            </a:r>
            <a:endParaRPr lang="cs-CZ" sz="2000" i="1" dirty="0"/>
          </a:p>
        </p:txBody>
      </p:sp>
      <p:pic>
        <p:nvPicPr>
          <p:cNvPr id="1028" name="Picture 4" descr="www.coop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48" y="1988840"/>
            <a:ext cx="20063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572000" y="59741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http://www.obrazky.cz/media/3/4ioxzljuLQkSwK1uLQF58CYIvkODnJHT8uvLLz9kGA8&amp;width=179</a:t>
            </a:r>
          </a:p>
        </p:txBody>
      </p:sp>
    </p:spTree>
    <p:extLst>
      <p:ext uri="{BB962C8B-B14F-4D97-AF65-F5344CB8AC3E}">
        <p14:creationId xmlns:p14="http://schemas.microsoft.com/office/powerpoint/2010/main" val="17083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6620" y="982207"/>
            <a:ext cx="69907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„ DEN DRUHÝ“</a:t>
            </a:r>
          </a:p>
          <a:p>
            <a:endParaRPr lang="cs-CZ" sz="2000" b="1" i="1" dirty="0" smtClean="0"/>
          </a:p>
          <a:p>
            <a:r>
              <a:rPr lang="cs-CZ" sz="2000" i="1" dirty="0" smtClean="0"/>
              <a:t>Diskuse nad domácími úkoly. Co jste zjistili od rodičů, z internetu o</a:t>
            </a:r>
          </a:p>
          <a:p>
            <a:r>
              <a:rPr lang="cs-CZ" sz="2000" i="1" dirty="0" smtClean="0"/>
              <a:t>1. </a:t>
            </a:r>
            <a:r>
              <a:rPr lang="cs-CZ" sz="2000" i="1" dirty="0"/>
              <a:t>k</a:t>
            </a:r>
            <a:r>
              <a:rPr lang="cs-CZ" sz="2000" i="1" dirty="0" smtClean="0"/>
              <a:t>větnu ?</a:t>
            </a:r>
            <a:endParaRPr lang="cs-CZ" sz="2000" i="1" dirty="0"/>
          </a:p>
          <a:p>
            <a:endParaRPr lang="cs-CZ" sz="2000" b="1" i="1" dirty="0"/>
          </a:p>
        </p:txBody>
      </p:sp>
      <p:sp>
        <p:nvSpPr>
          <p:cNvPr id="3" name="Obdélník 2"/>
          <p:cNvSpPr/>
          <p:nvPr/>
        </p:nvSpPr>
        <p:spPr>
          <a:xfrm>
            <a:off x="2286000" y="75134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 smtClean="0">
                <a:solidFill>
                  <a:srgbClr val="FF0000"/>
                </a:solidFill>
              </a:rPr>
              <a:t>SVÁTEK PRÁCE</a:t>
            </a: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dirty="0"/>
              <a:t> 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Svátek práce nebo 1. máj je mezinárodní dělnický svátek, který se od roku 1890 slaví 1. května. Svátek zavedla v roce 1889 II. internacionála na paměť vypuknutí stávky amerických dělníků v Chicagu dne 1. května 1886, která vyústila v </a:t>
            </a:r>
            <a:r>
              <a:rPr lang="cs-CZ" dirty="0" err="1"/>
              <a:t>Haymarketský</a:t>
            </a:r>
            <a:r>
              <a:rPr lang="cs-CZ" dirty="0"/>
              <a:t> masakr a následné soudní řízení. V českých zemích se poprvé slavil v roce 1890 na Střeleckém ostrově v </a:t>
            </a:r>
            <a:r>
              <a:rPr lang="cs-CZ" dirty="0" smtClean="0"/>
              <a:t>Praze. /www.wikipedia.cz/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38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ja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608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72000" y="62177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http://www.stastnezeny.cz/data/usr_039_2010/iljanka3.jpg</a:t>
            </a:r>
          </a:p>
        </p:txBody>
      </p:sp>
    </p:spTree>
    <p:extLst>
      <p:ext uri="{BB962C8B-B14F-4D97-AF65-F5344CB8AC3E}">
        <p14:creationId xmlns:p14="http://schemas.microsoft.com/office/powerpoint/2010/main" val="13509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599" y="1124744"/>
            <a:ext cx="69492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DALŠÍ NÁMĚTY ČINNOSTÍ:	</a:t>
            </a:r>
          </a:p>
          <a:p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000" b="1" i="1" dirty="0" smtClean="0"/>
              <a:t>Čtení o čarodějnicích / Např. </a:t>
            </a:r>
            <a:r>
              <a:rPr lang="cs-CZ" sz="2000" b="1" i="1" dirty="0" err="1" smtClean="0"/>
              <a:t>Harry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Potter</a:t>
            </a:r>
            <a:r>
              <a:rPr lang="cs-CZ" sz="2000" b="1" i="1" dirty="0" smtClean="0"/>
              <a:t> /</a:t>
            </a:r>
          </a:p>
          <a:p>
            <a:endParaRPr lang="cs-CZ" sz="2000" b="1" i="1" dirty="0"/>
          </a:p>
          <a:p>
            <a:r>
              <a:rPr lang="cs-CZ" sz="2000" b="1" i="1" dirty="0" smtClean="0"/>
              <a:t>Výroba prvomájového mávátka spojená s povídáním o tom, jak </a:t>
            </a:r>
          </a:p>
          <a:p>
            <a:r>
              <a:rPr lang="cs-CZ" sz="2000" b="1" i="1" dirty="0"/>
              <a:t>s</a:t>
            </a:r>
            <a:r>
              <a:rPr lang="cs-CZ" sz="2000" b="1" i="1" dirty="0" smtClean="0"/>
              <a:t>e SVÁTEK PRÁCE slavil kdysi.</a:t>
            </a:r>
            <a:endParaRPr lang="cs-CZ" sz="20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48722"/>
            <a:ext cx="216024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94709" y="53992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http://jicinsky.denik.cz/kultura_region/prvomajove-oslavy-v-ubislavicich-20120502.html</a:t>
            </a:r>
          </a:p>
        </p:txBody>
      </p:sp>
    </p:spTree>
    <p:extLst>
      <p:ext uri="{BB962C8B-B14F-4D97-AF65-F5344CB8AC3E}">
        <p14:creationId xmlns:p14="http://schemas.microsoft.com/office/powerpoint/2010/main" val="34989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87624" y="1916832"/>
            <a:ext cx="6768752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B/ </a:t>
            </a:r>
            <a:r>
              <a:rPr lang="cs-CZ" sz="2000" b="1" dirty="0" smtClean="0">
                <a:solidFill>
                  <a:srgbClr val="FF0000"/>
                </a:solidFill>
              </a:rPr>
              <a:t>PROČ SLAVÍME 8. KVĚTEN? /Domácí úkol/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 smtClean="0"/>
              <a:t>DISKUSE</a:t>
            </a:r>
          </a:p>
          <a:p>
            <a:endParaRPr lang="cs-CZ" sz="2000" b="1" dirty="0"/>
          </a:p>
          <a:p>
            <a:r>
              <a:rPr lang="cs-CZ" sz="2000" b="1" dirty="0" smtClean="0"/>
              <a:t>SLEDOVÁNÍ FILMU O DRUHÉ SVĚTOVÉ VÁLCE /OSVOBOZENÍ/ </a:t>
            </a:r>
          </a:p>
          <a:p>
            <a:endParaRPr lang="cs-CZ" sz="2000" b="1" dirty="0" smtClean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450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</TotalTime>
  <Words>225</Words>
  <Application>Microsoft Office PowerPoint</Application>
  <PresentationFormat>Předvádění na obrazovce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Bohatý</vt:lpstr>
      <vt:lpstr>MÁJOVÉ DNY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MÁJOVÉ DNY Autor: Mgr. Ivana Tesařová</dc:title>
  <dc:creator>user01</dc:creator>
  <cp:lastModifiedBy>simkova</cp:lastModifiedBy>
  <cp:revision>10</cp:revision>
  <dcterms:created xsi:type="dcterms:W3CDTF">2013-04-20T08:34:25Z</dcterms:created>
  <dcterms:modified xsi:type="dcterms:W3CDTF">2013-11-21T12:11:37Z</dcterms:modified>
</cp:coreProperties>
</file>