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175351" cy="1793167"/>
          </a:xfrm>
        </p:spPr>
        <p:txBody>
          <a:bodyPr/>
          <a:lstStyle/>
          <a:p>
            <a:r>
              <a:rPr lang="cs-CZ" dirty="0" smtClean="0"/>
              <a:t>Vynálezci a vynálezy</a:t>
            </a:r>
            <a:br>
              <a:rPr lang="cs-CZ" dirty="0" smtClean="0"/>
            </a:br>
            <a:r>
              <a:rPr lang="cs-CZ" dirty="0" smtClean="0"/>
              <a:t>Autor: Mgr. Ivana Tesařová</a:t>
            </a:r>
            <a:endParaRPr lang="cs-CZ" dirty="0"/>
          </a:p>
        </p:txBody>
      </p:sp>
      <p:pic>
        <p:nvPicPr>
          <p:cNvPr id="4" name="Obrázek 3" descr="C:\Users\simkova\AppData\Local\Microsoft\Windows\Temporary Internet Files\Content.Outlook\ARSLDRRZ\OPVK_hor_zakladni_logolink_CMYK_cz (4)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644" y="4365104"/>
            <a:ext cx="5760720" cy="1256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05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194887"/>
              </p:ext>
            </p:extLst>
          </p:nvPr>
        </p:nvGraphicFramePr>
        <p:xfrm>
          <a:off x="683568" y="260650"/>
          <a:ext cx="7632848" cy="648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4416"/>
                <a:gridCol w="3888432"/>
              </a:tblGrid>
              <a:tr h="1251917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Seznámení s největšími</a:t>
                      </a:r>
                      <a:r>
                        <a:rPr lang="cs-CZ" baseline="0" dirty="0" smtClean="0"/>
                        <a:t> vynálezy lidstva, využití videa z internetu, náměty pro skupinovou činnost a prezentace vynálezů.</a:t>
                      </a:r>
                      <a:endParaRPr lang="cs-CZ" dirty="0"/>
                    </a:p>
                  </a:txBody>
                  <a:tcPr/>
                </a:tc>
              </a:tr>
              <a:tr h="710965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Ivana</a:t>
                      </a:r>
                      <a:r>
                        <a:rPr lang="cs-CZ" baseline="0" dirty="0" smtClean="0"/>
                        <a:t> Tesařová</a:t>
                      </a:r>
                      <a:endParaRPr lang="cs-CZ" dirty="0"/>
                    </a:p>
                  </a:txBody>
                  <a:tcPr/>
                </a:tc>
              </a:tr>
              <a:tr h="710965">
                <a:tc>
                  <a:txBody>
                    <a:bodyPr/>
                    <a:lstStyle/>
                    <a:p>
                      <a:r>
                        <a:rPr lang="cs-CZ" dirty="0" smtClean="0"/>
                        <a:t>Předmět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Vlastivěda</a:t>
                      </a:r>
                      <a:endParaRPr lang="cs-CZ" dirty="0"/>
                    </a:p>
                  </a:txBody>
                  <a:tcPr/>
                </a:tc>
              </a:tr>
              <a:tr h="963013">
                <a:tc>
                  <a:txBody>
                    <a:bodyPr/>
                    <a:lstStyle/>
                    <a:p>
                      <a:r>
                        <a:rPr lang="cs-CZ" dirty="0" smtClean="0"/>
                        <a:t>Očekávaný výstup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Pracuje s časovými</a:t>
                      </a:r>
                      <a:r>
                        <a:rPr lang="cs-CZ" baseline="0" dirty="0" smtClean="0"/>
                        <a:t> údaji a využívá zjištěných údajů k pochopení vztahů mezi ději a jevy.</a:t>
                      </a:r>
                      <a:endParaRPr lang="cs-CZ" dirty="0"/>
                    </a:p>
                  </a:txBody>
                  <a:tcPr/>
                </a:tc>
              </a:tr>
              <a:tr h="710965">
                <a:tc>
                  <a:txBody>
                    <a:bodyPr/>
                    <a:lstStyle/>
                    <a:p>
                      <a:r>
                        <a:rPr lang="cs-CZ" dirty="0" smtClean="0"/>
                        <a:t>Druh učebního materiálu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Mini projekt,</a:t>
                      </a:r>
                      <a:r>
                        <a:rPr lang="cs-CZ" baseline="0" dirty="0" smtClean="0"/>
                        <a:t> internet</a:t>
                      </a:r>
                      <a:endParaRPr lang="cs-CZ" dirty="0"/>
                    </a:p>
                  </a:txBody>
                  <a:tcPr/>
                </a:tc>
              </a:tr>
              <a:tr h="710965">
                <a:tc>
                  <a:txBody>
                    <a:bodyPr/>
                    <a:lstStyle/>
                    <a:p>
                      <a:r>
                        <a:rPr lang="cs-CZ" dirty="0" smtClean="0"/>
                        <a:t>Cílová skupina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Žáci 5. ročníku</a:t>
                      </a:r>
                      <a:endParaRPr lang="cs-CZ" dirty="0"/>
                    </a:p>
                  </a:txBody>
                  <a:tcPr/>
                </a:tc>
              </a:tr>
              <a:tr h="710965">
                <a:tc>
                  <a:txBody>
                    <a:bodyPr/>
                    <a:lstStyle/>
                    <a:p>
                      <a:r>
                        <a:rPr lang="cs-CZ" dirty="0" smtClean="0"/>
                        <a:t>Metodický postup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 součástí DUM</a:t>
                      </a:r>
                      <a:endParaRPr lang="cs-CZ" dirty="0"/>
                    </a:p>
                  </a:txBody>
                  <a:tcPr/>
                </a:tc>
              </a:tr>
              <a:tr h="710965">
                <a:tc>
                  <a:txBody>
                    <a:bodyPr/>
                    <a:lstStyle/>
                    <a:p>
                      <a:r>
                        <a:rPr lang="cs-CZ" dirty="0" smtClean="0"/>
                        <a:t>Datum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12. 6. </a:t>
                      </a:r>
                      <a:r>
                        <a:rPr lang="cs-CZ" smtClean="0"/>
                        <a:t>2013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8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áhled vid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4"/>
            <a:ext cx="401419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355976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http://video-tub-com.yandex.net/i?id=48046859-09-12&amp;n=3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115616" y="836712"/>
            <a:ext cx="61003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 smtClean="0"/>
              <a:t>       </a:t>
            </a:r>
            <a:r>
              <a:rPr lang="cs-CZ" sz="6600" b="1" i="1" dirty="0" smtClean="0"/>
              <a:t>PARNÍ STROJ</a:t>
            </a:r>
            <a:endParaRPr lang="cs-CZ" sz="6600" b="1" i="1" dirty="0"/>
          </a:p>
        </p:txBody>
      </p:sp>
    </p:spTree>
    <p:extLst>
      <p:ext uri="{BB962C8B-B14F-4D97-AF65-F5344CB8AC3E}">
        <p14:creationId xmlns:p14="http://schemas.microsoft.com/office/powerpoint/2010/main" val="101141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572000" y="6188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http://video-tub-com.yandex.net/i?id=30826349-03-12&amp;n=3</a:t>
            </a:r>
          </a:p>
        </p:txBody>
      </p:sp>
      <p:pic>
        <p:nvPicPr>
          <p:cNvPr id="2050" name="Picture 2" descr="náhled vid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43924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43608" y="980728"/>
            <a:ext cx="52758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/>
              <a:t>         </a:t>
            </a:r>
            <a:r>
              <a:rPr lang="cs-CZ" sz="6600" b="1" dirty="0" smtClean="0"/>
              <a:t>ŽÁROVKA</a:t>
            </a:r>
            <a:endParaRPr lang="cs-CZ" sz="6600" b="1" dirty="0"/>
          </a:p>
        </p:txBody>
      </p:sp>
    </p:spTree>
    <p:extLst>
      <p:ext uri="{BB962C8B-B14F-4D97-AF65-F5344CB8AC3E}">
        <p14:creationId xmlns:p14="http://schemas.microsoft.com/office/powerpoint/2010/main" val="5139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áhled vid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446449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http://video-tub-com.yandex.net/i?id=54699425-06-12&amp;n=3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483768" y="836712"/>
            <a:ext cx="41488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b="1" i="1" dirty="0" smtClean="0"/>
              <a:t> KNIHTISK</a:t>
            </a:r>
            <a:endParaRPr lang="cs-CZ" sz="6600" b="1" i="1" dirty="0"/>
          </a:p>
        </p:txBody>
      </p:sp>
    </p:spTree>
    <p:extLst>
      <p:ext uri="{BB962C8B-B14F-4D97-AF65-F5344CB8AC3E}">
        <p14:creationId xmlns:p14="http://schemas.microsoft.com/office/powerpoint/2010/main" val="23174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áhled vid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496" y="1844824"/>
            <a:ext cx="453650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http://video-tub-com.yandex.net/i?id=11854844-09-12&amp;n=3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699792" y="620688"/>
            <a:ext cx="41564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b="1" dirty="0" smtClean="0"/>
              <a:t>RUCHADLO</a:t>
            </a:r>
            <a:endParaRPr lang="cs-CZ" sz="6600" b="1" dirty="0"/>
          </a:p>
        </p:txBody>
      </p:sp>
    </p:spTree>
    <p:extLst>
      <p:ext uri="{BB962C8B-B14F-4D97-AF65-F5344CB8AC3E}">
        <p14:creationId xmlns:p14="http://schemas.microsoft.com/office/powerpoint/2010/main" val="29224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908720"/>
            <a:ext cx="6912768" cy="53553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i="1" u="sng" dirty="0" smtClean="0">
                <a:solidFill>
                  <a:srgbClr val="FF0000"/>
                </a:solidFill>
              </a:rPr>
              <a:t>SKUPINOVÁ PRÁCE NA VYNÁLEZECH</a:t>
            </a:r>
          </a:p>
          <a:p>
            <a:endParaRPr lang="cs-CZ" sz="2400" b="1" i="1" u="sng" dirty="0" smtClean="0">
              <a:solidFill>
                <a:srgbClr val="FF0000"/>
              </a:solidFill>
            </a:endParaRPr>
          </a:p>
          <a:p>
            <a:r>
              <a:rPr lang="cs-CZ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ÚKOLY: </a:t>
            </a:r>
          </a:p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1./ Kdo je autorem vynálezu?</a:t>
            </a:r>
          </a:p>
          <a:p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2./ Kdy byl objeven?</a:t>
            </a:r>
          </a:p>
          <a:p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3./ K čemu sloužil? Jak původně pracoval?</a:t>
            </a:r>
          </a:p>
          <a:p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4./ Vývoj vynálezu v průběhu staletí /desetiletí/</a:t>
            </a:r>
          </a:p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STRUČNÁ OBRAZOVÁ DOKUMENTACE</a:t>
            </a: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S využitím internetu si připravte prezentaci   „svého“    vynálezu.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359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užka dolů 2"/>
          <p:cNvSpPr/>
          <p:nvPr/>
        </p:nvSpPr>
        <p:spPr>
          <a:xfrm>
            <a:off x="1547664" y="908720"/>
            <a:ext cx="6120680" cy="2088232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PREZENTACE 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VYNÁLEZŮ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PŘED TŘÍDOU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1560" y="4221088"/>
            <a:ext cx="84836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Skupiny prezentují jednotlivé vynálezy před celou třídou. </a:t>
            </a:r>
          </a:p>
          <a:p>
            <a:r>
              <a:rPr lang="cs-CZ" sz="2000" dirty="0" smtClean="0"/>
              <a:t>Mohou využívat zjištěné informace v elektronické i papírové podobě.</a:t>
            </a:r>
          </a:p>
          <a:p>
            <a:r>
              <a:rPr lang="cs-CZ" sz="2000" dirty="0" smtClean="0"/>
              <a:t>Je však důležité, aby se ve skupině při prezentaci </a:t>
            </a:r>
            <a:r>
              <a:rPr lang="cs-CZ" sz="2000" b="1" dirty="0" smtClean="0"/>
              <a:t>KAŽDÝ </a:t>
            </a:r>
            <a:r>
              <a:rPr lang="cs-CZ" sz="2000" dirty="0" smtClean="0"/>
              <a:t>nějakým způsobem uplatnil. Děti pak hlasují pro nejzdařilejší prezentaci. Následuje hodnocení.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9743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36254" y="1988840"/>
            <a:ext cx="7272808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M</a:t>
            </a:r>
            <a:r>
              <a:rPr lang="cs-CZ" sz="2400" dirty="0" smtClean="0"/>
              <a:t>ožnost rozšíření : </a:t>
            </a:r>
            <a:r>
              <a:rPr lang="cs-CZ" sz="4000" b="1" i="1" u="sng" dirty="0" smtClean="0">
                <a:solidFill>
                  <a:schemeClr val="accent3">
                    <a:lumMod val="75000"/>
                  </a:schemeClr>
                </a:solidFill>
              </a:rPr>
              <a:t>VYNÁLEZY MĚNÍ SVĚT</a:t>
            </a:r>
          </a:p>
          <a:p>
            <a:endParaRPr lang="cs-CZ" sz="2400" b="1" i="1" u="sng" dirty="0"/>
          </a:p>
          <a:p>
            <a:r>
              <a:rPr lang="cs-CZ" sz="2400" dirty="0" smtClean="0"/>
              <a:t>Ostatní důležité vynálezy v dějinách lidstva: </a:t>
            </a:r>
          </a:p>
          <a:p>
            <a:r>
              <a:rPr lang="cs-CZ" sz="2400" dirty="0" smtClean="0"/>
              <a:t>Které další objevy pohnuly světem? Nakreslete jejich obrázky, zapište kdo a kdy je objevil? </a:t>
            </a:r>
          </a:p>
          <a:p>
            <a:r>
              <a:rPr lang="cs-CZ" sz="2400" dirty="0" smtClean="0"/>
              <a:t>Udělejte si výstavku.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263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</TotalTime>
  <Words>229</Words>
  <Application>Microsoft Office PowerPoint</Application>
  <PresentationFormat>Předvádění na obrazovce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Aerodynamika</vt:lpstr>
      <vt:lpstr>Vynálezci a vynálezy Autor: Mgr. Ivana Tesařová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Vynálezci a vynálezy Autor: Mgr. Ivana Tesařová</dc:title>
  <dc:creator>user01</dc:creator>
  <cp:lastModifiedBy>simkova</cp:lastModifiedBy>
  <cp:revision>8</cp:revision>
  <dcterms:created xsi:type="dcterms:W3CDTF">2013-05-18T07:02:09Z</dcterms:created>
  <dcterms:modified xsi:type="dcterms:W3CDTF">2013-11-21T12:15:02Z</dcterms:modified>
</cp:coreProperties>
</file>