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238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MĚŘÍTKO MAPY, KILOMETR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4664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155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963306"/>
              </p:ext>
            </p:extLst>
          </p:nvPr>
        </p:nvGraphicFramePr>
        <p:xfrm>
          <a:off x="899592" y="816105"/>
          <a:ext cx="8064896" cy="570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/>
                <a:gridCol w="5256584"/>
              </a:tblGrid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využívající mezipředmětových vztahů /vlastivěda/. Slouží k zavedení pojmu měřítko mapy a pro názornou představu.</a:t>
                      </a:r>
                      <a:r>
                        <a:rPr lang="cs-CZ" baseline="0" dirty="0" smtClean="0"/>
                        <a:t> Využívá grafického součtu úseček. Součástí práce jsou převody jednotek délky.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Graficky sčítá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a</a:t>
                      </a:r>
                      <a:r>
                        <a:rPr lang="cs-CZ" baseline="0" dirty="0" smtClean="0"/>
                        <a:t> odčítá jednotky. Měří vzdálenosti vlastnoručně zhotoveným měřítkem, převádí jednotky délky.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Mapy různých měřítek, </a:t>
                      </a:r>
                      <a:r>
                        <a:rPr lang="cs-CZ" smtClean="0"/>
                        <a:t>pracovní listy a postupy.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Před vlastní prací je důležité připravit si mapy s různým měřítkem délky.</a:t>
                      </a:r>
                      <a:r>
                        <a:rPr lang="cs-CZ" baseline="0" dirty="0" smtClean="0"/>
                        <a:t> Postup uveden v textu.</a:t>
                      </a:r>
                      <a:endParaRPr lang="cs-CZ" dirty="0"/>
                    </a:p>
                  </a:txBody>
                  <a:tcPr/>
                </a:tc>
              </a:tr>
              <a:tr h="345152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30.4.2012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49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90731" y="1052736"/>
            <a:ext cx="6574557" cy="233910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cs-CZ" sz="2000" dirty="0" smtClean="0"/>
              <a:t>VYSVĚTLENÍ POJMU </a:t>
            </a:r>
            <a:r>
              <a:rPr lang="cs-CZ" sz="2000" b="1" u="sng" dirty="0" smtClean="0"/>
              <a:t>MĚŘÍTKO MAPY</a:t>
            </a:r>
            <a:r>
              <a:rPr lang="cs-CZ" sz="2000" dirty="0" smtClean="0"/>
              <a:t>, UKÁZKY RŮZNÝCH MAP</a:t>
            </a:r>
          </a:p>
          <a:p>
            <a:pPr algn="ctr"/>
            <a:endParaRPr lang="cs-CZ" sz="2000" dirty="0"/>
          </a:p>
          <a:p>
            <a:pPr algn="ctr"/>
            <a:endParaRPr lang="cs-CZ" sz="2000" dirty="0" smtClean="0"/>
          </a:p>
          <a:p>
            <a:pPr algn="ctr"/>
            <a:endParaRPr lang="cs-CZ" sz="2000" dirty="0"/>
          </a:p>
          <a:p>
            <a:pPr algn="ctr"/>
            <a:r>
              <a:rPr lang="cs-CZ" sz="6600" dirty="0" smtClean="0"/>
              <a:t> 1 : 1 500 000</a:t>
            </a:r>
            <a:endParaRPr lang="cs-CZ" sz="6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40708" y="3789039"/>
            <a:ext cx="61466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dirty="0" smtClean="0"/>
              <a:t>Toto měřítko znamená, že 1 cm na mapě je 1 500 000 cm </a:t>
            </a:r>
          </a:p>
          <a:p>
            <a:pPr algn="ctr"/>
            <a:r>
              <a:rPr lang="cs-CZ" sz="2000" dirty="0"/>
              <a:t>v</a:t>
            </a:r>
            <a:r>
              <a:rPr lang="cs-CZ" sz="2000" dirty="0" smtClean="0"/>
              <a:t>e skutečnosti. Po převedení na kilometry tedy 15 km. </a:t>
            </a:r>
          </a:p>
          <a:p>
            <a:pPr algn="ctr"/>
            <a:endParaRPr lang="cs-CZ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619672" y="4804703"/>
            <a:ext cx="6002603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1 km = 1000 m = 10 000cm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45217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764704"/>
            <a:ext cx="80857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u="sng" dirty="0" smtClean="0"/>
              <a:t>Cvičen</a:t>
            </a:r>
            <a:r>
              <a:rPr lang="cs-CZ" sz="2000" dirty="0" smtClean="0"/>
              <a:t>í. Slovně okomentuj měřítka ukázkových  map výše uvedeným způsobem a doplň měřítka ke komentářům:</a:t>
            </a:r>
          </a:p>
          <a:p>
            <a:pPr algn="ctr"/>
            <a:endParaRPr lang="cs-CZ" sz="2000" dirty="0" smtClean="0"/>
          </a:p>
          <a:p>
            <a:pPr algn="ctr"/>
            <a:endParaRPr lang="cs-CZ" sz="2000" dirty="0" smtClean="0"/>
          </a:p>
          <a:p>
            <a:pPr algn="ctr"/>
            <a:r>
              <a:rPr lang="cs-CZ" sz="2000" dirty="0" smtClean="0"/>
              <a:t>1 cm na mé mapě je 25 km ve skutečnosti ………………………………………………..</a:t>
            </a:r>
          </a:p>
          <a:p>
            <a:pPr algn="ctr"/>
            <a:r>
              <a:rPr lang="cs-CZ" sz="2000" dirty="0" smtClean="0"/>
              <a:t>1 cm na tvé mapě je 6 km ve skutečnosti ……………………………………………......</a:t>
            </a:r>
          </a:p>
          <a:p>
            <a:pPr algn="ctr"/>
            <a:r>
              <a:rPr lang="cs-CZ" sz="2000" dirty="0" smtClean="0"/>
              <a:t>1 cm na naší mapě je 1, 2 km ve skutečnosti ……………………………………………</a:t>
            </a:r>
            <a:endParaRPr 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00760" y="3573016"/>
            <a:ext cx="832849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i="1" dirty="0" smtClean="0">
                <a:solidFill>
                  <a:srgbClr val="FF0000"/>
                </a:solidFill>
              </a:rPr>
              <a:t>SKUPINOVÁ ČINNOST – </a:t>
            </a:r>
            <a:r>
              <a:rPr lang="cs-CZ" sz="2000" i="1" dirty="0" smtClean="0"/>
              <a:t>ve skupinách nebo ve dvojicích si rozdělte mapy</a:t>
            </a:r>
          </a:p>
          <a:p>
            <a:pPr algn="ctr"/>
            <a:r>
              <a:rPr lang="cs-CZ" sz="2000" i="1" dirty="0" smtClean="0"/>
              <a:t>s různými měřítky a formou přenášení úsečky na polopřímku / proužek papíru /</a:t>
            </a:r>
          </a:p>
          <a:p>
            <a:pPr algn="ctr"/>
            <a:r>
              <a:rPr lang="cs-CZ" sz="2000" i="1" u="sng" dirty="0" smtClean="0"/>
              <a:t>zhotovte různá měřítka</a:t>
            </a:r>
            <a:r>
              <a:rPr lang="cs-CZ" sz="2000" i="1" dirty="0" smtClean="0"/>
              <a:t>. Měřte vzdálenosti a </a:t>
            </a:r>
            <a:r>
              <a:rPr lang="cs-CZ" sz="2000" i="1" u="sng" dirty="0" smtClean="0"/>
              <a:t>zapisujte. </a:t>
            </a:r>
            <a:r>
              <a:rPr lang="cs-CZ" sz="2000" i="1" dirty="0" smtClean="0"/>
              <a:t>Měřítka </a:t>
            </a:r>
          </a:p>
          <a:p>
            <a:pPr algn="ctr"/>
            <a:r>
              <a:rPr lang="cs-CZ" sz="2000" i="1" dirty="0" smtClean="0"/>
              <a:t>si po určité době vyměňte a měřte na jiné mapě. V druhé části si můžete </a:t>
            </a:r>
          </a:p>
          <a:p>
            <a:pPr algn="ctr"/>
            <a:r>
              <a:rPr lang="cs-CZ" sz="2000" i="1" dirty="0"/>
              <a:t>v</a:t>
            </a:r>
            <a:r>
              <a:rPr lang="cs-CZ" sz="2000" i="1" dirty="0" smtClean="0"/>
              <a:t>ýsledky vzájemně překontrolovat. Jistě vás napadnou i jiné možnosti práce.</a:t>
            </a:r>
            <a:endParaRPr 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168853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764704"/>
            <a:ext cx="5395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              Využij nyní praktické dovednosti při převodech: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43608" y="1628800"/>
            <a:ext cx="66880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56 km =                        m                             56 km =                               cm</a:t>
            </a:r>
          </a:p>
          <a:p>
            <a:r>
              <a:rPr lang="cs-CZ" dirty="0" smtClean="0"/>
              <a:t>490 km =                      m                             11 km                                  cm</a:t>
            </a:r>
          </a:p>
          <a:p>
            <a:r>
              <a:rPr lang="cs-CZ" dirty="0" smtClean="0"/>
              <a:t>1, 4 km =                      m                             194 km =                             cm</a:t>
            </a:r>
          </a:p>
          <a:p>
            <a:r>
              <a:rPr lang="cs-CZ" dirty="0" smtClean="0"/>
              <a:t>0, 8 km =                      m                             0, 5 km =                             cm</a:t>
            </a:r>
          </a:p>
          <a:p>
            <a:r>
              <a:rPr lang="cs-CZ" dirty="0" smtClean="0"/>
              <a:t>1 001 km =                   m                            7, 01 km =                           cm</a:t>
            </a:r>
          </a:p>
          <a:p>
            <a:r>
              <a:rPr lang="cs-CZ" dirty="0" smtClean="0"/>
              <a:t>806 km =                      m                             39 km =                              cm 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774778"/>
              </p:ext>
            </p:extLst>
          </p:nvPr>
        </p:nvGraphicFramePr>
        <p:xfrm>
          <a:off x="611560" y="4005064"/>
          <a:ext cx="7848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"/>
                <a:gridCol w="784887"/>
                <a:gridCol w="784887"/>
                <a:gridCol w="784887"/>
                <a:gridCol w="784887"/>
                <a:gridCol w="784887"/>
                <a:gridCol w="784887"/>
                <a:gridCol w="784887"/>
                <a:gridCol w="784887"/>
                <a:gridCol w="784887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1,3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2,6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7,11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27 000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8 000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840 000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1000</a:t>
                      </a:r>
                      <a:r>
                        <a:rPr lang="cs-CZ" sz="1200" baseline="0" dirty="0" smtClean="0"/>
                        <a:t> 000</a:t>
                      </a:r>
                      <a:endParaRPr lang="cs-CZ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12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340</Words>
  <Application>Microsoft Office PowerPoint</Application>
  <PresentationFormat>Předvádění na obrazovce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MĚŘÍTKO MAPY, KILOMETR Autor: Mgr. Ivana Tesařová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MĚŘÍTKO MAPY, KILOMETR Autor: Mgr. Ivana Tesařová</dc:title>
  <dc:creator>user01</dc:creator>
  <cp:lastModifiedBy>simkova</cp:lastModifiedBy>
  <cp:revision>11</cp:revision>
  <dcterms:created xsi:type="dcterms:W3CDTF">2011-12-28T08:55:59Z</dcterms:created>
  <dcterms:modified xsi:type="dcterms:W3CDTF">2014-10-31T12:08:22Z</dcterms:modified>
</cp:coreProperties>
</file>