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Střední styl 2 – zvýraznění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2118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31.10.2014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NAŠE VESNICE V ČÍSLECH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Autor: Mgr. Ivana Tesařová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1691680" y="5157192"/>
            <a:ext cx="19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Datum:  8.3. </a:t>
            </a:r>
            <a:r>
              <a:rPr lang="cs-CZ" smtClean="0"/>
              <a:t>2012 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548680"/>
            <a:ext cx="6081713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6225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7883955"/>
              </p:ext>
            </p:extLst>
          </p:nvPr>
        </p:nvGraphicFramePr>
        <p:xfrm>
          <a:off x="539552" y="764705"/>
          <a:ext cx="7920880" cy="59046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440"/>
                <a:gridCol w="3960440"/>
              </a:tblGrid>
              <a:tr h="1440159">
                <a:tc>
                  <a:txBody>
                    <a:bodyPr/>
                    <a:lstStyle/>
                    <a:p>
                      <a:endParaRPr lang="cs-CZ" dirty="0" smtClean="0"/>
                    </a:p>
                    <a:p>
                      <a:r>
                        <a:rPr lang="cs-CZ" sz="2400" dirty="0" smtClean="0"/>
                        <a:t>Anotace</a:t>
                      </a:r>
                    </a:p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a tabulky pro </a:t>
                      </a:r>
                      <a:r>
                        <a:rPr lang="cs-CZ" dirty="0" err="1" smtClean="0"/>
                        <a:t>miniprojekt</a:t>
                      </a:r>
                      <a:r>
                        <a:rPr lang="cs-CZ" dirty="0" smtClean="0"/>
                        <a:t>.</a:t>
                      </a:r>
                    </a:p>
                    <a:p>
                      <a:r>
                        <a:rPr lang="cs-CZ" dirty="0" smtClean="0"/>
                        <a:t>Slouží k vyhledávání, sběru</a:t>
                      </a:r>
                      <a:r>
                        <a:rPr lang="cs-CZ" baseline="0" dirty="0" smtClean="0"/>
                        <a:t> a třídění dat. </a:t>
                      </a:r>
                    </a:p>
                    <a:p>
                      <a:r>
                        <a:rPr lang="cs-CZ" baseline="0" dirty="0" smtClean="0"/>
                        <a:t>Na jejich základě si žáci uvědomí statistické rozdíly mezi obcemi, jejichž děti dojíždějí do naší školy. </a:t>
                      </a:r>
                      <a:endParaRPr lang="cs-CZ" dirty="0"/>
                    </a:p>
                  </a:txBody>
                  <a:tcPr/>
                </a:tc>
              </a:tr>
              <a:tr h="40916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Autor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84015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Předmět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Matematika</a:t>
                      </a:r>
                      <a:endParaRPr lang="cs-CZ" dirty="0"/>
                    </a:p>
                  </a:txBody>
                  <a:tcPr/>
                </a:tc>
              </a:tr>
              <a:tr h="1150951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Očekávaný výstup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Vyhledává, sbírá a třídí data. Čte a sestavuje</a:t>
                      </a:r>
                      <a:r>
                        <a:rPr lang="cs-CZ" baseline="0" dirty="0" smtClean="0"/>
                        <a:t> jednoduché tabulky a diagramy. Na jejich základě tvoří vlastní slovní úlohy.</a:t>
                      </a:r>
                      <a:endParaRPr lang="cs-CZ" dirty="0"/>
                    </a:p>
                  </a:txBody>
                  <a:tcPr/>
                </a:tc>
              </a:tr>
              <a:tr h="631219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Druh učebního materiálu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Miniprojekt</a:t>
                      </a:r>
                      <a:endParaRPr lang="cs-CZ" dirty="0"/>
                    </a:p>
                  </a:txBody>
                  <a:tcPr/>
                </a:tc>
              </a:tr>
              <a:tr h="631219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Cílová skupina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5. </a:t>
                      </a:r>
                      <a:r>
                        <a:rPr lang="cs-CZ" smtClean="0"/>
                        <a:t>ročníku</a:t>
                      </a:r>
                      <a:endParaRPr lang="cs-CZ" dirty="0"/>
                    </a:p>
                  </a:txBody>
                  <a:tcPr/>
                </a:tc>
              </a:tr>
              <a:tr h="1076057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Metodický postup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Příprava</a:t>
                      </a:r>
                      <a:r>
                        <a:rPr lang="cs-CZ" sz="1200" baseline="0" dirty="0" smtClean="0"/>
                        <a:t> </a:t>
                      </a:r>
                      <a:r>
                        <a:rPr lang="cs-CZ" sz="1200" baseline="0" dirty="0" err="1" smtClean="0"/>
                        <a:t>miniprojektu</a:t>
                      </a:r>
                      <a:r>
                        <a:rPr lang="cs-CZ" sz="1200" baseline="0" dirty="0" smtClean="0"/>
                        <a:t> je součástí domácího úkolu. Žáci dostanou zadání a tabulky, zjišťují potřebné údaje a ve škole je společně zpracují např. do podoby nástěnného </a:t>
                      </a:r>
                      <a:r>
                        <a:rPr lang="cs-CZ" sz="1200" baseline="0" dirty="0" err="1" smtClean="0"/>
                        <a:t>miniprojektu</a:t>
                      </a:r>
                      <a:r>
                        <a:rPr lang="cs-CZ" sz="1200" baseline="0" dirty="0" smtClean="0"/>
                        <a:t>, který opatří obrázky zastoupených vesnic a vlastními slovními úlohami. </a:t>
                      </a:r>
                      <a:endParaRPr lang="cs-CZ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652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548680"/>
            <a:ext cx="81603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Do naší školy chodí děti z Mladoňovic /Dobré Vody/, Slavíkovic, Třebelovic</a:t>
            </a:r>
          </a:p>
          <a:p>
            <a:r>
              <a:rPr lang="cs-CZ" sz="2000" dirty="0" smtClean="0"/>
              <a:t>a Kdousova. Znáte dobře tyto vesnice? Můžeme je mezi sebou porovnat z </a:t>
            </a:r>
          </a:p>
          <a:p>
            <a:r>
              <a:rPr lang="cs-CZ" sz="2000" dirty="0"/>
              <a:t>m</a:t>
            </a:r>
            <a:r>
              <a:rPr lang="cs-CZ" sz="2000" dirty="0" smtClean="0"/>
              <a:t>atematického hlediska. Nejdříve zkuste zpaměti doplnit následující tabulku.</a:t>
            </a:r>
          </a:p>
          <a:p>
            <a:endParaRPr lang="cs-CZ" sz="2000" dirty="0" smtClean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7871294"/>
              </p:ext>
            </p:extLst>
          </p:nvPr>
        </p:nvGraphicFramePr>
        <p:xfrm>
          <a:off x="1115616" y="1916832"/>
          <a:ext cx="6912768" cy="446449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3456384"/>
                <a:gridCol w="3456384"/>
              </a:tblGrid>
              <a:tr h="744083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NÁZEV</a:t>
                      </a:r>
                      <a:r>
                        <a:rPr lang="cs-CZ" sz="2400" baseline="0" dirty="0" smtClean="0"/>
                        <a:t> VESNICE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POČET ŽÁKŮ NAŠÍ ŠKOLY</a:t>
                      </a:r>
                      <a:endParaRPr lang="cs-CZ" sz="2400" dirty="0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MLADOŇOVICE</a:t>
                      </a:r>
                      <a:r>
                        <a:rPr lang="cs-CZ" sz="2400" baseline="0" dirty="0" smtClean="0"/>
                        <a:t> CITY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DOBRÁ VODA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SLAVÍKOVICE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TŘEBELOVICE</a:t>
                      </a:r>
                      <a:r>
                        <a:rPr lang="cs-CZ" sz="2400" baseline="0" dirty="0" smtClean="0"/>
                        <a:t> 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744083">
                <a:tc>
                  <a:txBody>
                    <a:bodyPr/>
                    <a:lstStyle/>
                    <a:p>
                      <a:r>
                        <a:rPr lang="cs-CZ" sz="2400" dirty="0" smtClean="0"/>
                        <a:t>KDOUSOV</a:t>
                      </a:r>
                      <a:endParaRPr lang="cs-CZ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281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07704" y="188640"/>
            <a:ext cx="47270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i="1" dirty="0" smtClean="0">
                <a:solidFill>
                  <a:schemeClr val="accent4"/>
                </a:solidFill>
              </a:rPr>
              <a:t>         </a:t>
            </a:r>
            <a:r>
              <a:rPr lang="cs-CZ" sz="2800" b="1" i="1" u="sng" dirty="0" smtClean="0">
                <a:solidFill>
                  <a:schemeClr val="accent4"/>
                </a:solidFill>
              </a:rPr>
              <a:t>MOJE VESNICE V ČÍSLECH</a:t>
            </a:r>
            <a:endParaRPr lang="cs-CZ" sz="2800" b="1" i="1" u="sng" dirty="0">
              <a:solidFill>
                <a:schemeClr val="accent4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755576" y="1196752"/>
            <a:ext cx="6045822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 smtClean="0"/>
              <a:t>Název:</a:t>
            </a:r>
          </a:p>
          <a:p>
            <a:endParaRPr lang="cs-CZ" sz="2400" dirty="0" smtClean="0"/>
          </a:p>
          <a:p>
            <a:r>
              <a:rPr lang="cs-CZ" sz="2400" dirty="0" smtClean="0"/>
              <a:t>Kdy byla založena:</a:t>
            </a:r>
          </a:p>
          <a:p>
            <a:endParaRPr lang="cs-CZ" sz="2400" dirty="0" smtClean="0"/>
          </a:p>
          <a:p>
            <a:r>
              <a:rPr lang="cs-CZ" sz="2400" dirty="0" smtClean="0"/>
              <a:t>Kolik má obyvatel:</a:t>
            </a:r>
          </a:p>
          <a:p>
            <a:endParaRPr lang="cs-CZ" sz="2400" dirty="0" smtClean="0"/>
          </a:p>
          <a:p>
            <a:r>
              <a:rPr lang="cs-CZ" sz="2400" dirty="0" smtClean="0"/>
              <a:t>Kolik km dojíždím do školy:</a:t>
            </a:r>
          </a:p>
          <a:p>
            <a:pPr algn="ctr"/>
            <a:endParaRPr lang="cs-CZ" sz="2400" dirty="0"/>
          </a:p>
          <a:p>
            <a:pPr algn="ctr"/>
            <a:r>
              <a:rPr lang="cs-CZ" sz="2400" dirty="0" smtClean="0"/>
              <a:t>Obrázek nejvyšší budovy s vyznačenou výškou: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79225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854532"/>
              </p:ext>
            </p:extLst>
          </p:nvPr>
        </p:nvGraphicFramePr>
        <p:xfrm>
          <a:off x="0" y="2"/>
          <a:ext cx="9144000" cy="6858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55776"/>
                <a:gridCol w="1656184"/>
                <a:gridCol w="1656184"/>
                <a:gridCol w="1584176"/>
                <a:gridCol w="1691680"/>
              </a:tblGrid>
              <a:tr h="1143000"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NÁZEV</a:t>
                      </a:r>
                      <a:r>
                        <a:rPr lang="cs-CZ" sz="2800" baseline="0" dirty="0" smtClean="0"/>
                        <a:t> OBCE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ZALOŽENÍ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POČET O- BYVATEL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NEJVYŠŠÍ</a:t>
                      </a:r>
                    </a:p>
                    <a:p>
                      <a:r>
                        <a:rPr lang="cs-CZ" sz="2800" dirty="0" smtClean="0"/>
                        <a:t>BUDOVA</a:t>
                      </a:r>
                      <a:endParaRPr lang="cs-CZ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800" dirty="0" smtClean="0"/>
                        <a:t>ZAJÍMA -VOST</a:t>
                      </a:r>
                      <a:endParaRPr lang="cs-CZ" sz="2800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cs-CZ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4300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687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07704" y="637237"/>
            <a:ext cx="5493182" cy="83099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/>
              <a:t>MÍSTO PRO VAŠE ZAJÍMAVÉ ÚKOLY</a:t>
            </a:r>
          </a:p>
          <a:p>
            <a:r>
              <a:rPr lang="cs-CZ" sz="2400" dirty="0" smtClean="0"/>
              <a:t> S VYUŽITÍM PŘEDCHOZÍ TABULKY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7767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233</Words>
  <Application>Microsoft Office PowerPoint</Application>
  <PresentationFormat>Předvádění na obrazovce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NAŠE VESNICE V ČÍSLECH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MLADOŇOVICE V ČÍSLECH</dc:title>
  <dc:creator>user01</dc:creator>
  <cp:lastModifiedBy>simkova</cp:lastModifiedBy>
  <cp:revision>12</cp:revision>
  <dcterms:created xsi:type="dcterms:W3CDTF">2011-11-17T07:00:59Z</dcterms:created>
  <dcterms:modified xsi:type="dcterms:W3CDTF">2014-10-31T12:08:34Z</dcterms:modified>
</cp:coreProperties>
</file>