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MĚŘENÍ TEPLOTY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79712" y="5157192"/>
            <a:ext cx="23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       Datum: 16. 3. 2012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0688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99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684086"/>
              </p:ext>
            </p:extLst>
          </p:nvPr>
        </p:nvGraphicFramePr>
        <p:xfrm>
          <a:off x="395536" y="332656"/>
          <a:ext cx="8424936" cy="5268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2328"/>
                <a:gridCol w="5472608"/>
              </a:tblGrid>
              <a:tr h="897716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návody činností využívajících mezipředmětových vztahů s přírodovědou. Žáci se seznámí s teplotou jako fyzikální veličinou, provádí praktická měření a řeší slovní</a:t>
                      </a:r>
                      <a:r>
                        <a:rPr lang="cs-CZ" baseline="0" dirty="0" smtClean="0"/>
                        <a:t> úlohy.</a:t>
                      </a:r>
                      <a:endParaRPr lang="cs-CZ" dirty="0"/>
                    </a:p>
                  </a:txBody>
                  <a:tcPr/>
                </a:tc>
              </a:tr>
              <a:tr h="53947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Vyhledává, sbírá a třídí data. Sestavuje jednoduché tabulky a diagramy. Popisuje závislosti z praktického života.</a:t>
                      </a:r>
                      <a:endParaRPr lang="cs-CZ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tabulky</a:t>
                      </a:r>
                      <a:endParaRPr lang="cs-CZ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</a:t>
                      </a:r>
                      <a:r>
                        <a:rPr lang="cs-CZ" smtClean="0"/>
                        <a:t>ročníku</a:t>
                      </a:r>
                      <a:endParaRPr lang="cs-CZ"/>
                    </a:p>
                  </a:txBody>
                  <a:tcPr/>
                </a:tc>
              </a:tr>
              <a:tr h="897716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Je uveden v textu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59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764704"/>
            <a:ext cx="6993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Čím se liší a co mají společného předměty na obrázcích. Jak se nazývají a </a:t>
            </a:r>
          </a:p>
          <a:p>
            <a:r>
              <a:rPr lang="cs-CZ" dirty="0"/>
              <a:t>k</a:t>
            </a:r>
            <a:r>
              <a:rPr lang="cs-CZ" dirty="0" smtClean="0"/>
              <a:t> čemu slouží? Zjistěte, zda najdete něco podobného ve škole.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24" y="1844824"/>
            <a:ext cx="3028231" cy="18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997" y="1448976"/>
            <a:ext cx="1764000" cy="17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212976"/>
            <a:ext cx="2844000" cy="28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bdélník 2"/>
          <p:cNvSpPr/>
          <p:nvPr/>
        </p:nvSpPr>
        <p:spPr>
          <a:xfrm>
            <a:off x="1259624" y="3730040"/>
            <a:ext cx="451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http://cs.wikipedia.org/</a:t>
            </a:r>
          </a:p>
        </p:txBody>
      </p:sp>
    </p:spTree>
    <p:extLst>
      <p:ext uri="{BB962C8B-B14F-4D97-AF65-F5344CB8AC3E}">
        <p14:creationId xmlns:p14="http://schemas.microsoft.com/office/powerpoint/2010/main" val="147097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89398" y="1124744"/>
            <a:ext cx="854920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Na základě zjištěných informací doplň postupně následující údaje:</a:t>
            </a:r>
          </a:p>
          <a:p>
            <a:r>
              <a:rPr lang="cs-CZ" dirty="0" smtClean="0"/>
              <a:t>                                                              /skupinová práce/</a:t>
            </a:r>
          </a:p>
          <a:p>
            <a:endParaRPr lang="cs-CZ" dirty="0"/>
          </a:p>
          <a:p>
            <a:r>
              <a:rPr lang="cs-CZ" sz="2400" dirty="0" smtClean="0"/>
              <a:t>Měřidlo teploty se nazývá:       ………………………………</a:t>
            </a:r>
          </a:p>
          <a:p>
            <a:r>
              <a:rPr lang="cs-CZ" sz="2400" dirty="0" smtClean="0"/>
              <a:t>Jednotkou teploty je:            …………………………………….</a:t>
            </a:r>
          </a:p>
          <a:p>
            <a:pPr algn="ctr"/>
            <a:r>
              <a:rPr lang="cs-CZ" sz="2400" dirty="0" smtClean="0"/>
              <a:t>Bod mrazu:   ………………………………..</a:t>
            </a:r>
          </a:p>
          <a:p>
            <a:r>
              <a:rPr lang="cs-CZ" sz="2400" dirty="0" smtClean="0"/>
              <a:t>Bod varu:…………………………………..</a:t>
            </a:r>
          </a:p>
          <a:p>
            <a:r>
              <a:rPr lang="cs-CZ" sz="2400" dirty="0" smtClean="0"/>
              <a:t>Zjisti teplotu vzduchu ve vaší třídě: ……………….,   v sousední</a:t>
            </a:r>
          </a:p>
          <a:p>
            <a:r>
              <a:rPr lang="cs-CZ" sz="2400" dirty="0"/>
              <a:t>t</a:t>
            </a:r>
            <a:r>
              <a:rPr lang="cs-CZ" sz="2400" dirty="0" smtClean="0"/>
              <a:t>řídě: …………………,     v ředitelně: …………………., </a:t>
            </a:r>
          </a:p>
          <a:p>
            <a:r>
              <a:rPr lang="cs-CZ" sz="2400" dirty="0" smtClean="0"/>
              <a:t>venkovní teplotu: ………………….,       teplotu vody z kohoutku </a:t>
            </a:r>
          </a:p>
          <a:p>
            <a:r>
              <a:rPr lang="cs-CZ" sz="2400" dirty="0" smtClean="0"/>
              <a:t>změř laboratorním teploměrem:……………….. .</a:t>
            </a:r>
            <a:endParaRPr lang="cs-CZ" dirty="0" smtClean="0"/>
          </a:p>
          <a:p>
            <a:r>
              <a:rPr lang="cs-CZ" sz="2400" dirty="0" smtClean="0"/>
              <a:t>Lékařským</a:t>
            </a:r>
            <a:r>
              <a:rPr lang="cs-CZ" sz="2400" i="1" dirty="0" smtClean="0"/>
              <a:t> </a:t>
            </a:r>
            <a:r>
              <a:rPr lang="cs-CZ" sz="2400" dirty="0" smtClean="0"/>
              <a:t>teploměrem si změřte svou teplotu a zaznamenejte:                                           ………………………………………………………………………………………………….</a:t>
            </a:r>
          </a:p>
          <a:p>
            <a:r>
              <a:rPr lang="cs-CZ" sz="2400" dirty="0" smtClean="0"/>
              <a:t>                                 / www.bestpage.cz/</a:t>
            </a:r>
            <a:endParaRPr lang="cs-CZ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988840"/>
            <a:ext cx="10953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9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99762" y="1063189"/>
            <a:ext cx="751188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u="sng" dirty="0" smtClean="0"/>
              <a:t>Domácí úkol:</a:t>
            </a:r>
          </a:p>
          <a:p>
            <a:r>
              <a:rPr lang="cs-CZ" sz="2400" i="1" dirty="0" smtClean="0"/>
              <a:t>Podobným způsobem měř a zaznamenávej teploty v domácím prostředí. Změř teploty i členům domácnosti.</a:t>
            </a:r>
          </a:p>
          <a:p>
            <a:r>
              <a:rPr lang="cs-CZ" sz="2400" i="1" u="sng" dirty="0" smtClean="0"/>
              <a:t>Další úkoly:</a:t>
            </a:r>
          </a:p>
          <a:p>
            <a:r>
              <a:rPr lang="cs-CZ" sz="2400" i="1" dirty="0" smtClean="0"/>
              <a:t>1. Ve dvojicích se pokuste z kartonu vyrobit model teploměru.</a:t>
            </a:r>
          </a:p>
          <a:p>
            <a:r>
              <a:rPr lang="cs-CZ" sz="2400" i="1" dirty="0"/>
              <a:t>D</a:t>
            </a:r>
            <a:r>
              <a:rPr lang="cs-CZ" sz="2400" i="1" dirty="0" smtClean="0"/>
              <a:t>ejte si záležet hlavně na stupnici. Modely potom porovnejte a vyberte nejlepší. </a:t>
            </a:r>
          </a:p>
          <a:p>
            <a:endParaRPr lang="cs-CZ" sz="2400" i="1" dirty="0"/>
          </a:p>
          <a:p>
            <a:r>
              <a:rPr lang="cs-CZ" sz="2400" i="1" dirty="0" smtClean="0"/>
              <a:t>2. Sledujte během určitého časového období teplotní změny</a:t>
            </a:r>
          </a:p>
          <a:p>
            <a:r>
              <a:rPr lang="cs-CZ" sz="2400" i="1" dirty="0"/>
              <a:t>b</a:t>
            </a:r>
            <a:r>
              <a:rPr lang="cs-CZ" sz="2400" i="1" dirty="0" smtClean="0"/>
              <a:t>ěhem dne a výsledky zaznamenávejte do připravené tabulky. Lze využít i jako domácí cvičení. Zjištěné teploty si pak můžete porovnat a odchylky zdůvodnit.</a:t>
            </a:r>
          </a:p>
          <a:p>
            <a:endParaRPr lang="cs-CZ" sz="2400" i="1" dirty="0" smtClean="0"/>
          </a:p>
          <a:p>
            <a:endParaRPr lang="cs-CZ" sz="2400" i="1" dirty="0" smtClean="0"/>
          </a:p>
          <a:p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113201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620688"/>
            <a:ext cx="4588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Návrh tabulky pro sledování venkovních teplot:</a:t>
            </a:r>
          </a:p>
          <a:p>
            <a:r>
              <a:rPr lang="cs-CZ" dirty="0" smtClean="0"/>
              <a:t>Zaznamenávejte vždy ve stejnou dobu.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103695"/>
              </p:ext>
            </p:extLst>
          </p:nvPr>
        </p:nvGraphicFramePr>
        <p:xfrm>
          <a:off x="107504" y="1412776"/>
          <a:ext cx="8856984" cy="5289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3144350"/>
              </a:tblGrid>
              <a:tr h="632042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         DATUM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 </a:t>
                      </a:r>
                      <a:r>
                        <a:rPr lang="cs-CZ" sz="2800" baseline="0" dirty="0" smtClean="0"/>
                        <a:t> </a:t>
                      </a:r>
                      <a:r>
                        <a:rPr lang="cs-CZ" sz="2800" dirty="0" smtClean="0"/>
                        <a:t>TEPLOTA RÁNO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    TEPLOTA</a:t>
                      </a:r>
                      <a:r>
                        <a:rPr lang="cs-CZ" sz="2800" baseline="0" dirty="0" smtClean="0"/>
                        <a:t>        ODPOLEDNE</a:t>
                      </a:r>
                      <a:endParaRPr lang="cs-CZ" sz="2800" dirty="0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52146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8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0" y="1052736"/>
            <a:ext cx="9100431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           Na základě zjištěných údajů pak můžeš vymýšlet podobné úkoly pro své </a:t>
            </a:r>
          </a:p>
          <a:p>
            <a:pPr algn="ctr"/>
            <a:r>
              <a:rPr lang="cs-CZ" sz="2000" dirty="0"/>
              <a:t>s</a:t>
            </a:r>
            <a:r>
              <a:rPr lang="cs-CZ" sz="2000" dirty="0" smtClean="0"/>
              <a:t>polužáky</a:t>
            </a:r>
            <a:r>
              <a:rPr lang="cs-CZ" dirty="0" smtClean="0"/>
              <a:t>:</a:t>
            </a:r>
          </a:p>
          <a:p>
            <a:pPr algn="ctr"/>
            <a:endParaRPr lang="cs-CZ" dirty="0" smtClean="0"/>
          </a:p>
          <a:p>
            <a:pPr marL="457200" indent="-457200">
              <a:buAutoNum type="arabicPeriod"/>
            </a:pPr>
            <a:r>
              <a:rPr lang="cs-CZ" sz="2000" dirty="0" smtClean="0"/>
              <a:t>Ráno byla teplota v Třebelovicích minus 3 stupně Celsia. Do odpoledne</a:t>
            </a:r>
          </a:p>
          <a:p>
            <a:pPr algn="ctr"/>
            <a:r>
              <a:rPr lang="cs-CZ" sz="2000" dirty="0"/>
              <a:t> </a:t>
            </a:r>
            <a:r>
              <a:rPr lang="cs-CZ" sz="2000" dirty="0" smtClean="0"/>
              <a:t>        vzrostla o osm stupňů. Jaká teplota byla ten den odpoledne?</a:t>
            </a:r>
          </a:p>
          <a:p>
            <a:endParaRPr lang="cs-CZ" sz="2000" dirty="0"/>
          </a:p>
          <a:p>
            <a:pPr marL="457200" indent="-457200">
              <a:buAutoNum type="arabicPeriod" startAt="2"/>
            </a:pPr>
            <a:r>
              <a:rPr lang="cs-CZ" sz="2000" dirty="0" smtClean="0"/>
              <a:t>Nejnižší naměřená teplota loni byla minus 23 stupňů Celsia, nejvyšší</a:t>
            </a:r>
          </a:p>
          <a:p>
            <a:pPr algn="ctr"/>
            <a:r>
              <a:rPr lang="cs-CZ" sz="2000" dirty="0"/>
              <a:t> </a:t>
            </a:r>
            <a:r>
              <a:rPr lang="cs-CZ" sz="2000" dirty="0" smtClean="0"/>
              <a:t>       pak  38 stupňů /ve stínu/. Jaký je to rozdíl? </a:t>
            </a:r>
          </a:p>
          <a:p>
            <a:pPr algn="ctr"/>
            <a:endParaRPr lang="cs-CZ" sz="2000" dirty="0"/>
          </a:p>
          <a:p>
            <a:pPr marL="457200" indent="-457200">
              <a:buAutoNum type="arabicPeriod" startAt="3"/>
            </a:pPr>
            <a:r>
              <a:rPr lang="cs-CZ" sz="2000" dirty="0" smtClean="0"/>
              <a:t>Na internetu zjisti  teplotní výkyvy v zimním a letním období v různých částech světa. Zaznamenej si je a vymysli úkol. Můžeš pracovat formou </a:t>
            </a:r>
            <a:r>
              <a:rPr lang="cs-CZ" sz="2000" dirty="0" err="1" smtClean="0"/>
              <a:t>miniprojektu</a:t>
            </a:r>
            <a:r>
              <a:rPr lang="cs-CZ" sz="2000" dirty="0" smtClean="0"/>
              <a:t>.</a:t>
            </a:r>
          </a:p>
          <a:p>
            <a:pPr marL="457200" indent="-457200" algn="ctr">
              <a:buAutoNum type="arabicPeriod" startAt="3"/>
            </a:pPr>
            <a:endParaRPr lang="cs-CZ" sz="2000" dirty="0"/>
          </a:p>
          <a:p>
            <a:pPr marL="457200" indent="-457200" algn="ctr">
              <a:buAutoNum type="arabicPeriod" startAt="3"/>
            </a:pPr>
            <a:r>
              <a:rPr lang="cs-CZ" sz="2000" dirty="0" smtClean="0">
                <a:solidFill>
                  <a:srgbClr val="FF0000"/>
                </a:solidFill>
              </a:rPr>
              <a:t>VŠECHNY ZJIŠTĚNÉ INFORMACE A CVIČENÍ O TEPLOTĚ SI VYSTAVTE VE TŘÍDĚ.</a:t>
            </a:r>
          </a:p>
          <a:p>
            <a:pPr algn="ctr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61094" y="371703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188" y="5157192"/>
            <a:ext cx="233362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5868144" y="6309320"/>
            <a:ext cx="2007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/www.bestpage.cz/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91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410</Words>
  <Application>Microsoft Office PowerPoint</Application>
  <PresentationFormat>Předvádění na obrazovce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MĚŘENÍ TEPLOTY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TEPLOTY</dc:title>
  <dc:creator>user01</dc:creator>
  <cp:lastModifiedBy>simkova</cp:lastModifiedBy>
  <cp:revision>12</cp:revision>
  <dcterms:created xsi:type="dcterms:W3CDTF">2011-11-17T07:35:47Z</dcterms:created>
  <dcterms:modified xsi:type="dcterms:W3CDTF">2014-10-31T12:08:09Z</dcterms:modified>
</cp:coreProperties>
</file>