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Styl s motivem 2 – zvýraznění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2358" y="-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DESETINNÁ ČÍSLA</a:t>
            </a:r>
            <a:br>
              <a:rPr lang="cs-CZ" dirty="0" smtClean="0"/>
            </a:br>
            <a:r>
              <a:rPr lang="cs-CZ" dirty="0" smtClean="0"/>
              <a:t>Autor: Mgr. Ivana Tesařová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077072"/>
            <a:ext cx="6081713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21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297224"/>
              </p:ext>
            </p:extLst>
          </p:nvPr>
        </p:nvGraphicFramePr>
        <p:xfrm>
          <a:off x="539552" y="1556792"/>
          <a:ext cx="8136904" cy="4323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64296"/>
                <a:gridCol w="5472608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</a:t>
                      </a:r>
                      <a:r>
                        <a:rPr lang="cs-CZ" baseline="0" dirty="0" smtClean="0"/>
                        <a:t> a multifunkční karty sloužící k vyvození a znázornění desetin a setin. Obsahují činnosti  k seznámení s pojmy, stavbou desetinného čísla a příklady.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Matematika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Uvědomuje</a:t>
                      </a:r>
                      <a:r>
                        <a:rPr lang="cs-CZ" baseline="0" dirty="0" smtClean="0"/>
                        <a:t> si jednotlivé části desetinného čísla a umí jej zapsat a znázornit. Provádí jednoduché početní operace v oboru desetinných čísel.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</a:t>
                      </a:r>
                      <a:r>
                        <a:rPr lang="cs-CZ" baseline="0" dirty="0" smtClean="0"/>
                        <a:t>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 a multifunkční karty.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5. ročníku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</a:t>
                      </a:r>
                      <a:r>
                        <a:rPr lang="cs-CZ" baseline="0" dirty="0" smtClean="0"/>
                        <a:t>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Je uveden v textu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r>
                        <a:rPr lang="cs-CZ" dirty="0" smtClean="0"/>
                        <a:t>Datum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18.5. </a:t>
                      </a:r>
                      <a:r>
                        <a:rPr lang="cs-CZ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523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11631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68580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228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03848" y="1340768"/>
            <a:ext cx="26420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9600" dirty="0" smtClean="0">
                <a:solidFill>
                  <a:srgbClr val="FF0000"/>
                </a:solidFill>
              </a:rPr>
              <a:t>2</a:t>
            </a:r>
            <a:r>
              <a:rPr lang="cs-CZ" sz="9600" dirty="0" smtClean="0"/>
              <a:t>, </a:t>
            </a:r>
            <a:r>
              <a:rPr lang="cs-CZ" sz="9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96</a:t>
            </a:r>
            <a:endParaRPr lang="cs-CZ" sz="96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99592" y="3573016"/>
            <a:ext cx="7211398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i="1" dirty="0" smtClean="0"/>
              <a:t>Doplň desetinné číslo popisem. Používej termíny:</a:t>
            </a:r>
          </a:p>
          <a:p>
            <a:r>
              <a:rPr lang="cs-CZ" sz="3600" dirty="0" smtClean="0"/>
              <a:t>CELÁ ČÁST               DESETINNÁ ČÁST  </a:t>
            </a:r>
          </a:p>
          <a:p>
            <a:r>
              <a:rPr lang="cs-CZ" sz="3600" dirty="0"/>
              <a:t> </a:t>
            </a:r>
            <a:r>
              <a:rPr lang="cs-CZ" sz="3600" dirty="0" smtClean="0"/>
              <a:t>                DESETINNÁ ČÁRKA</a:t>
            </a:r>
          </a:p>
          <a:p>
            <a:r>
              <a:rPr lang="cs-CZ" sz="3600" dirty="0" smtClean="0"/>
              <a:t>JEDNOTKY       DESETINY          SETINY</a:t>
            </a:r>
          </a:p>
          <a:p>
            <a:endParaRPr lang="cs-CZ" sz="2400" i="1" dirty="0"/>
          </a:p>
        </p:txBody>
      </p:sp>
    </p:spTree>
    <p:extLst>
      <p:ext uri="{BB962C8B-B14F-4D97-AF65-F5344CB8AC3E}">
        <p14:creationId xmlns:p14="http://schemas.microsoft.com/office/powerpoint/2010/main" val="124820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28399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0"/>
              </a:tblGrid>
              <a:tr h="68580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528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2251730" y="578297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Spoj co nejrychleji stejná čísla</a:t>
            </a:r>
            <a:endParaRPr lang="cs-CZ" sz="2400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611560" y="1484784"/>
            <a:ext cx="32403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Deset desetin       </a:t>
            </a:r>
          </a:p>
          <a:p>
            <a:r>
              <a:rPr lang="cs-CZ" sz="2400" dirty="0" smtClean="0"/>
              <a:t>Čtrnáct desetin</a:t>
            </a:r>
          </a:p>
          <a:p>
            <a:r>
              <a:rPr lang="cs-CZ" sz="2400" dirty="0" smtClean="0"/>
              <a:t>Nula celá, osm desetin</a:t>
            </a:r>
          </a:p>
          <a:p>
            <a:r>
              <a:rPr lang="cs-CZ" sz="2400" dirty="0" smtClean="0"/>
              <a:t>Devadesát setin</a:t>
            </a:r>
          </a:p>
          <a:p>
            <a:r>
              <a:rPr lang="cs-CZ" sz="2400" dirty="0" smtClean="0"/>
              <a:t>Nula celá šest desetin</a:t>
            </a:r>
          </a:p>
          <a:p>
            <a:r>
              <a:rPr lang="cs-CZ" sz="2400" dirty="0" smtClean="0"/>
              <a:t>Sto pět desetin</a:t>
            </a:r>
          </a:p>
          <a:p>
            <a:endParaRPr lang="cs-CZ" sz="2400" dirty="0"/>
          </a:p>
          <a:p>
            <a:r>
              <a:rPr lang="cs-CZ" sz="2400" b="1" dirty="0" smtClean="0"/>
              <a:t>Seřaď tato čísla a znázorni: </a:t>
            </a:r>
            <a:endParaRPr lang="cs-CZ" sz="2400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4535996" y="1489527"/>
            <a:ext cx="330802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Deset celých, pět desetin</a:t>
            </a:r>
          </a:p>
          <a:p>
            <a:r>
              <a:rPr lang="cs-CZ" sz="2400" dirty="0" smtClean="0"/>
              <a:t>šedesát setin</a:t>
            </a:r>
          </a:p>
          <a:p>
            <a:r>
              <a:rPr lang="cs-CZ" sz="2400" dirty="0" smtClean="0"/>
              <a:t>Nula celá, devět desetin</a:t>
            </a:r>
          </a:p>
          <a:p>
            <a:r>
              <a:rPr lang="cs-CZ" sz="2400" dirty="0" smtClean="0"/>
              <a:t>Osmdesát setin</a:t>
            </a:r>
          </a:p>
          <a:p>
            <a:r>
              <a:rPr lang="cs-CZ" sz="2400" dirty="0" smtClean="0"/>
              <a:t>Jedna celá, čtyři desetiny</a:t>
            </a:r>
          </a:p>
          <a:p>
            <a:r>
              <a:rPr lang="cs-CZ" sz="2400" dirty="0" smtClean="0"/>
              <a:t>Jedna celá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2473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55576" y="908720"/>
            <a:ext cx="4530407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i="1" dirty="0" smtClean="0"/>
              <a:t>Sčítej a odečítej desetinná čísla:</a:t>
            </a:r>
          </a:p>
          <a:p>
            <a:endParaRPr lang="cs-CZ" sz="2000" i="1" dirty="0"/>
          </a:p>
          <a:p>
            <a:r>
              <a:rPr lang="cs-CZ" sz="2400" i="1" dirty="0" smtClean="0"/>
              <a:t>1, 5 + 9, 4 – 0, 6 + 11 + 3, 9 – 8, 6 = </a:t>
            </a:r>
          </a:p>
          <a:p>
            <a:endParaRPr lang="cs-CZ" sz="2400" i="1" dirty="0"/>
          </a:p>
          <a:p>
            <a:r>
              <a:rPr lang="cs-CZ" sz="2400" i="1" dirty="0" smtClean="0"/>
              <a:t>0, 04 + 0, 4 + 9 + 1, 1 – 5 – 0, 5 = </a:t>
            </a:r>
          </a:p>
          <a:p>
            <a:endParaRPr lang="cs-CZ" sz="2400" i="1" dirty="0"/>
          </a:p>
          <a:p>
            <a:r>
              <a:rPr lang="cs-CZ" sz="2400" i="1" dirty="0" smtClean="0"/>
              <a:t>100 – 50 – 5 – 0, 5 – 0, 05 =</a:t>
            </a:r>
          </a:p>
          <a:p>
            <a:endParaRPr lang="cs-CZ" sz="2400" i="1" dirty="0"/>
          </a:p>
          <a:p>
            <a:r>
              <a:rPr lang="cs-CZ" sz="2400" i="1" smtClean="0"/>
              <a:t>15 </a:t>
            </a:r>
            <a:r>
              <a:rPr lang="cs-CZ" sz="2400" i="1" dirty="0" smtClean="0"/>
              <a:t>+ </a:t>
            </a:r>
            <a:endParaRPr lang="cs-CZ" sz="2400" i="1" dirty="0"/>
          </a:p>
        </p:txBody>
      </p:sp>
      <p:sp>
        <p:nvSpPr>
          <p:cNvPr id="4" name="Veselý obličej 3"/>
          <p:cNvSpPr/>
          <p:nvPr/>
        </p:nvSpPr>
        <p:spPr>
          <a:xfrm>
            <a:off x="1547664" y="3475856"/>
            <a:ext cx="914400" cy="914400"/>
          </a:xfrm>
          <a:prstGeom prst="smileyFac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2928413" y="3692317"/>
            <a:ext cx="1407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- 1,5 =  20</a:t>
            </a:r>
            <a:endParaRPr lang="cs-CZ" sz="2400" dirty="0"/>
          </a:p>
        </p:txBody>
      </p:sp>
      <p:sp>
        <p:nvSpPr>
          <p:cNvPr id="9" name="Srdce 8"/>
          <p:cNvSpPr/>
          <p:nvPr/>
        </p:nvSpPr>
        <p:spPr>
          <a:xfrm>
            <a:off x="721695" y="4797152"/>
            <a:ext cx="914400" cy="914400"/>
          </a:xfrm>
          <a:prstGeom prst="hear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2300219" y="5022304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+ </a:t>
            </a:r>
            <a:endParaRPr lang="cs-CZ" dirty="0"/>
          </a:p>
        </p:txBody>
      </p:sp>
      <p:sp>
        <p:nvSpPr>
          <p:cNvPr id="12" name="Srdce 11"/>
          <p:cNvSpPr/>
          <p:nvPr/>
        </p:nvSpPr>
        <p:spPr>
          <a:xfrm>
            <a:off x="3421771" y="4749770"/>
            <a:ext cx="914400" cy="914400"/>
          </a:xfrm>
          <a:prstGeom prst="hear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extovéPole 12"/>
          <p:cNvSpPr txBox="1"/>
          <p:nvPr/>
        </p:nvSpPr>
        <p:spPr>
          <a:xfrm>
            <a:off x="5285983" y="506968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=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935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227</Words>
  <Application>Microsoft Office PowerPoint</Application>
  <PresentationFormat>Předvádění na obrazovce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DESETINNÁ ČÍSLA Autor: Mgr. Ivana Tesařová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DESETINNÁ ČÍSLA Autor: Mgr. Ivana Tesařová</dc:title>
  <dc:creator>user01</dc:creator>
  <cp:lastModifiedBy>simkova</cp:lastModifiedBy>
  <cp:revision>12</cp:revision>
  <dcterms:created xsi:type="dcterms:W3CDTF">2012-03-06T10:16:04Z</dcterms:created>
  <dcterms:modified xsi:type="dcterms:W3CDTF">2014-10-31T12:05:38Z</dcterms:modified>
</cp:coreProperties>
</file>