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10234613" cy="70993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Střední styl 1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4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4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7740A-8A94-4BB2-8E51-1B8F854182FD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4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4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A95F12-64D1-43C1-B150-90CF01B90E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3346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ČAS a POHYB</a:t>
            </a:r>
            <a:br>
              <a:rPr lang="cs-CZ" dirty="0" smtClean="0"/>
            </a:br>
            <a:r>
              <a:rPr lang="cs-CZ" dirty="0" smtClean="0"/>
              <a:t>/hravé činnosti s časem/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979712" y="5013176"/>
            <a:ext cx="2027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Datum : 21. 3. </a:t>
            </a:r>
            <a:r>
              <a:rPr lang="cs-CZ" smtClean="0"/>
              <a:t>2012</a:t>
            </a:r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60648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712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592150"/>
              </p:ext>
            </p:extLst>
          </p:nvPr>
        </p:nvGraphicFramePr>
        <p:xfrm>
          <a:off x="323528" y="1484784"/>
          <a:ext cx="7920880" cy="4775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72408"/>
                <a:gridCol w="4248472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Pohybová</a:t>
                      </a:r>
                      <a:r>
                        <a:rPr lang="cs-CZ" baseline="0" dirty="0" smtClean="0"/>
                        <a:t> hra sloužící k praktickému poznávání času. V rámci mezipředmětových vztahů s TV obsahuje též tabulky sloužící k měření a následné porovnávání časových limitů.  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Matematika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Orientuje se v čase, provádí jednoduché převody jednotek času. Doplňuje tabulky,</a:t>
                      </a:r>
                      <a:r>
                        <a:rPr lang="cs-CZ" baseline="0" dirty="0" smtClean="0"/>
                        <a:t> sbírá data.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</a:t>
                      </a:r>
                      <a:r>
                        <a:rPr lang="cs-CZ" baseline="0" dirty="0" smtClean="0"/>
                        <a:t>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Soutěž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</a:t>
                      </a:r>
                      <a:r>
                        <a:rPr lang="cs-CZ" baseline="0" dirty="0" smtClean="0"/>
                        <a:t> skupina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</a:t>
                      </a:r>
                      <a:r>
                        <a:rPr lang="cs-CZ" baseline="0" dirty="0" smtClean="0"/>
                        <a:t> 5. ročníku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mtClean="0"/>
                        <a:t>Metodický postup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uveden v textu. Naměřené</a:t>
                      </a:r>
                      <a:r>
                        <a:rPr lang="cs-CZ" baseline="0" dirty="0" smtClean="0"/>
                        <a:t> údaje z tabulek následně vyhodnotíme a </a:t>
                      </a:r>
                      <a:r>
                        <a:rPr lang="cs-CZ" baseline="0" smtClean="0"/>
                        <a:t>oceníme vítěze.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76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636" y="1124744"/>
            <a:ext cx="3888432" cy="339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971600" y="620688"/>
            <a:ext cx="29792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ŠTAFETA: </a:t>
            </a:r>
            <a:r>
              <a:rPr lang="cs-CZ" sz="2000" b="1" i="1" dirty="0" smtClean="0"/>
              <a:t>Jak umíš hodiny?</a:t>
            </a:r>
          </a:p>
          <a:p>
            <a:endParaRPr lang="cs-CZ" sz="2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768531" y="4497477"/>
            <a:ext cx="82738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u="sng" dirty="0" smtClean="0"/>
              <a:t>Co potřebujeme</a:t>
            </a:r>
            <a:r>
              <a:rPr lang="cs-CZ" dirty="0" smtClean="0"/>
              <a:t>: velký hodinový ciferník nakreslený na zemi / viz výše/,             </a:t>
            </a:r>
          </a:p>
          <a:p>
            <a:pPr algn="ctr"/>
            <a:r>
              <a:rPr lang="cs-CZ" dirty="0" smtClean="0"/>
              <a:t> malou a velkou ručičku z papíru. Děti jsou ve dvou družstvech, jedno má </a:t>
            </a:r>
          </a:p>
          <a:p>
            <a:pPr algn="ctr"/>
            <a:r>
              <a:rPr lang="cs-CZ" dirty="0"/>
              <a:t>m</a:t>
            </a:r>
            <a:r>
              <a:rPr lang="cs-CZ" dirty="0" smtClean="0"/>
              <a:t>inutovou, druhé družstvo hodinovou ručičku. Vyučující zadává různým způsobem čas a zástupce družstva pokládá ručičku na místo. Kdo to provede </a:t>
            </a:r>
            <a:r>
              <a:rPr lang="cs-CZ" u="sng" dirty="0" smtClean="0"/>
              <a:t>dříve,</a:t>
            </a:r>
            <a:r>
              <a:rPr lang="cs-CZ" dirty="0" smtClean="0"/>
              <a:t> získává pro</a:t>
            </a:r>
          </a:p>
          <a:p>
            <a:pPr algn="ctr"/>
            <a:r>
              <a:rPr lang="cs-CZ" dirty="0"/>
              <a:t>s</a:t>
            </a:r>
            <a:r>
              <a:rPr lang="cs-CZ" dirty="0" smtClean="0"/>
              <a:t>vou skupinu bod. Po každém kole si družstva ručičky vymění.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0877" y="6093296"/>
            <a:ext cx="2653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mtClean="0"/>
              <a:t>/www.hodinypozpatku.cz/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901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908720"/>
            <a:ext cx="696812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          PŘEDSTAVY O ČASE SPOJENÉ S POHYBEM:</a:t>
            </a:r>
          </a:p>
          <a:p>
            <a:pPr algn="ctr"/>
            <a:r>
              <a:rPr lang="cs-CZ" u="sng" dirty="0" smtClean="0"/>
              <a:t>Soutěže </a:t>
            </a:r>
            <a:r>
              <a:rPr lang="cs-CZ" dirty="0" smtClean="0"/>
              <a:t>: Kdo vydrží nejdéle se zádrží dechu? </a:t>
            </a:r>
            <a:r>
              <a:rPr lang="cs-CZ" dirty="0"/>
              <a:t> </a:t>
            </a:r>
            <a:r>
              <a:rPr lang="cs-CZ" dirty="0" smtClean="0"/>
              <a:t>Test zdatnosti / sedy-lehy, </a:t>
            </a:r>
          </a:p>
          <a:p>
            <a:pPr algn="ctr"/>
            <a:r>
              <a:rPr lang="cs-CZ" dirty="0" smtClean="0"/>
              <a:t>kliky, dřepy/ na 1 minutu. Běh 50 m, šplh na čas….</a:t>
            </a:r>
          </a:p>
          <a:p>
            <a:pPr algn="ctr"/>
            <a:r>
              <a:rPr lang="cs-CZ" dirty="0" smtClean="0"/>
              <a:t>Vše doplňujeme záznamem, sestavujeme tabulky a pořadí. Děti se samy </a:t>
            </a:r>
          </a:p>
          <a:p>
            <a:pPr algn="ctr"/>
            <a:r>
              <a:rPr lang="cs-CZ" u="sng" dirty="0"/>
              <a:t>d</a:t>
            </a:r>
            <a:r>
              <a:rPr lang="cs-CZ" u="sng" dirty="0" smtClean="0"/>
              <a:t>o měření aktivně zapojují</a:t>
            </a:r>
            <a:r>
              <a:rPr lang="cs-CZ" dirty="0" smtClean="0"/>
              <a:t>. Učí se používat různá měřidla času.</a:t>
            </a:r>
            <a:endParaRPr lang="cs-CZ" dirty="0"/>
          </a:p>
          <a:p>
            <a:pPr algn="ctr"/>
            <a:endParaRPr lang="cs-CZ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412709"/>
              </p:ext>
            </p:extLst>
          </p:nvPr>
        </p:nvGraphicFramePr>
        <p:xfrm>
          <a:off x="683567" y="2692104"/>
          <a:ext cx="7776865" cy="3289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373"/>
                <a:gridCol w="1555373"/>
                <a:gridCol w="1555373"/>
                <a:gridCol w="1555373"/>
                <a:gridCol w="1555373"/>
              </a:tblGrid>
              <a:tr h="303181">
                <a:tc>
                  <a:txBody>
                    <a:bodyPr/>
                    <a:lstStyle/>
                    <a:p>
                      <a:r>
                        <a:rPr lang="cs-CZ" dirty="0" smtClean="0"/>
                        <a:t>JMÉNO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SEDY-LEHY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KLIKY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DŘEPY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POŘADÍ /součet/</a:t>
                      </a:r>
                      <a:endParaRPr lang="cs-CZ" dirty="0"/>
                    </a:p>
                  </a:txBody>
                  <a:tcPr/>
                </a:tc>
              </a:tr>
              <a:tr h="647246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47246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47246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707409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273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292233"/>
              </p:ext>
            </p:extLst>
          </p:nvPr>
        </p:nvGraphicFramePr>
        <p:xfrm>
          <a:off x="827584" y="764704"/>
          <a:ext cx="7752185" cy="54726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50437"/>
                <a:gridCol w="1550437"/>
                <a:gridCol w="1550437"/>
                <a:gridCol w="1550437"/>
                <a:gridCol w="1550437"/>
              </a:tblGrid>
              <a:tr h="547261">
                <a:tc>
                  <a:txBody>
                    <a:bodyPr/>
                    <a:lstStyle/>
                    <a:p>
                      <a:r>
                        <a:rPr lang="cs-CZ" dirty="0" smtClean="0"/>
                        <a:t>JMÉNO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50m</a:t>
                      </a:r>
                      <a:r>
                        <a:rPr lang="cs-CZ" baseline="0" dirty="0" smtClean="0"/>
                        <a:t> / s /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POŘADÍ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ŠPLH / s</a:t>
                      </a:r>
                      <a:r>
                        <a:rPr lang="cs-CZ" baseline="0" dirty="0" smtClean="0"/>
                        <a:t> /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POŘADÍ</a:t>
                      </a:r>
                      <a:endParaRPr lang="cs-CZ" dirty="0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01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254</Words>
  <Application>Microsoft Office PowerPoint</Application>
  <PresentationFormat>Předvádění na obrazovce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ČAS a POHYB /hravé činnosti s časem/ 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ČAS A MY /pohybové činnosti s časem/ </dc:title>
  <dc:creator>user01</dc:creator>
  <cp:lastModifiedBy>simkova</cp:lastModifiedBy>
  <cp:revision>12</cp:revision>
  <cp:lastPrinted>2013-01-08T12:28:40Z</cp:lastPrinted>
  <dcterms:created xsi:type="dcterms:W3CDTF">2011-11-17T07:20:05Z</dcterms:created>
  <dcterms:modified xsi:type="dcterms:W3CDTF">2014-10-31T12:05:27Z</dcterms:modified>
</cp:coreProperties>
</file>